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5.xml" ContentType="application/vnd.openxmlformats-officedocument.presentationml.notesSlide+xml"/>
  <Override PartName="/ppt/tags/tag128.xml" ContentType="application/vnd.openxmlformats-officedocument.presentationml.tags+xml"/>
  <Override PartName="/ppt/notesSlides/notesSlide6.xml" ContentType="application/vnd.openxmlformats-officedocument.presentationml.notesSlide+xml"/>
  <Override PartName="/ppt/tags/tag129.xml" ContentType="application/vnd.openxmlformats-officedocument.presentationml.tags+xml"/>
  <Override PartName="/ppt/notesSlides/notesSlide7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8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9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6" r:id="rId2"/>
    <p:sldId id="548" r:id="rId3"/>
    <p:sldId id="257" r:id="rId4"/>
    <p:sldId id="620" r:id="rId5"/>
    <p:sldId id="621" r:id="rId6"/>
    <p:sldId id="622" r:id="rId7"/>
    <p:sldId id="624" r:id="rId8"/>
    <p:sldId id="625" r:id="rId9"/>
    <p:sldId id="626" r:id="rId10"/>
    <p:sldId id="267" r:id="rId11"/>
    <p:sldId id="269" r:id="rId12"/>
    <p:sldId id="270" r:id="rId13"/>
    <p:sldId id="271" r:id="rId14"/>
    <p:sldId id="272" r:id="rId15"/>
    <p:sldId id="628" r:id="rId16"/>
    <p:sldId id="629" r:id="rId17"/>
    <p:sldId id="631" r:id="rId18"/>
    <p:sldId id="632" r:id="rId19"/>
    <p:sldId id="268" r:id="rId20"/>
    <p:sldId id="633" r:id="rId21"/>
    <p:sldId id="634" r:id="rId22"/>
    <p:sldId id="635" r:id="rId23"/>
    <p:sldId id="636" r:id="rId24"/>
    <p:sldId id="637" r:id="rId25"/>
    <p:sldId id="639" r:id="rId26"/>
    <p:sldId id="638" r:id="rId27"/>
    <p:sldId id="264" r:id="rId28"/>
    <p:sldId id="265" r:id="rId29"/>
    <p:sldId id="640" r:id="rId30"/>
    <p:sldId id="642" r:id="rId31"/>
    <p:sldId id="261" r:id="rId32"/>
    <p:sldId id="262" r:id="rId33"/>
    <p:sldId id="263" r:id="rId34"/>
    <p:sldId id="643" r:id="rId35"/>
    <p:sldId id="644" r:id="rId36"/>
    <p:sldId id="275" r:id="rId37"/>
    <p:sldId id="277" r:id="rId38"/>
    <p:sldId id="278" r:id="rId39"/>
    <p:sldId id="279" r:id="rId40"/>
    <p:sldId id="645" r:id="rId41"/>
    <p:sldId id="276" r:id="rId42"/>
    <p:sldId id="646" r:id="rId43"/>
    <p:sldId id="647" r:id="rId44"/>
    <p:sldId id="411" r:id="rId45"/>
    <p:sldId id="648" r:id="rId46"/>
    <p:sldId id="306" r:id="rId47"/>
    <p:sldId id="308" r:id="rId48"/>
    <p:sldId id="307" r:id="rId49"/>
    <p:sldId id="259" r:id="rId50"/>
    <p:sldId id="309" r:id="rId51"/>
    <p:sldId id="649" r:id="rId52"/>
    <p:sldId id="311" r:id="rId53"/>
    <p:sldId id="310" r:id="rId54"/>
    <p:sldId id="326" r:id="rId55"/>
    <p:sldId id="327" r:id="rId56"/>
    <p:sldId id="312" r:id="rId57"/>
    <p:sldId id="314" r:id="rId58"/>
    <p:sldId id="313" r:id="rId59"/>
    <p:sldId id="266" r:id="rId60"/>
    <p:sldId id="316" r:id="rId61"/>
    <p:sldId id="317" r:id="rId62"/>
    <p:sldId id="319" r:id="rId63"/>
    <p:sldId id="320" r:id="rId64"/>
    <p:sldId id="321" r:id="rId65"/>
    <p:sldId id="650" r:id="rId66"/>
    <p:sldId id="651" r:id="rId67"/>
    <p:sldId id="652" r:id="rId68"/>
    <p:sldId id="258" r:id="rId69"/>
    <p:sldId id="653" r:id="rId70"/>
    <p:sldId id="260" r:id="rId71"/>
    <p:sldId id="654" r:id="rId72"/>
    <p:sldId id="655" r:id="rId73"/>
    <p:sldId id="656" r:id="rId74"/>
    <p:sldId id="657" r:id="rId75"/>
    <p:sldId id="658" r:id="rId76"/>
    <p:sldId id="659" r:id="rId77"/>
    <p:sldId id="660" r:id="rId78"/>
    <p:sldId id="661" r:id="rId79"/>
    <p:sldId id="662" r:id="rId80"/>
    <p:sldId id="663" r:id="rId81"/>
    <p:sldId id="664" r:id="rId82"/>
    <p:sldId id="665" r:id="rId83"/>
    <p:sldId id="666" r:id="rId84"/>
    <p:sldId id="667" r:id="rId85"/>
    <p:sldId id="301" r:id="rId86"/>
    <p:sldId id="668" r:id="rId87"/>
    <p:sldId id="669" r:id="rId88"/>
    <p:sldId id="302" r:id="rId89"/>
    <p:sldId id="303" r:id="rId90"/>
    <p:sldId id="304" r:id="rId91"/>
    <p:sldId id="305" r:id="rId92"/>
    <p:sldId id="670" r:id="rId93"/>
    <p:sldId id="671" r:id="rId94"/>
    <p:sldId id="672" r:id="rId95"/>
    <p:sldId id="673" r:id="rId96"/>
    <p:sldId id="674" r:id="rId97"/>
    <p:sldId id="675" r:id="rId98"/>
    <p:sldId id="676" r:id="rId99"/>
    <p:sldId id="619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94551"/>
  </p:normalViewPr>
  <p:slideViewPr>
    <p:cSldViewPr snapToGrid="0">
      <p:cViewPr varScale="1">
        <p:scale>
          <a:sx n="101" d="100"/>
          <a:sy n="10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F3DB2-8CE5-F24D-A9C8-876D470A87E0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3EF2A-B346-5E46-9D5C-9DF93661F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7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21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91499" tIns="45750" rIns="91499" bIns="45750" numCol="1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B27B814-35F2-4968-9D8B-3E3AB2BFF5F4}" type="slidenum"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85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/>
          </p:cNvSpPr>
          <p:nvPr>
            <p:ph type="body"/>
          </p:nvPr>
        </p:nvSpPr>
        <p:spPr>
          <a:xfrm>
            <a:off x="903288" y="4776788"/>
            <a:ext cx="5040312" cy="4529137"/>
          </a:xfrm>
        </p:spPr>
        <p:txBody>
          <a:bodyPr wrap="square" lIns="91499" tIns="45750" rIns="91499" bIns="45750" anchor="t" anchorCtr="0"/>
          <a:lstStyle/>
          <a:p>
            <a:pPr lvl="0" eaLnBrk="1" hangingPunct="1"/>
            <a:endParaRPr lang="de-DE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390ebaa35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390ebaa35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390ebaa35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390ebaa35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3a8bd29936_4_39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3a8bd29936_4_39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3a8bd29936_4_39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23a8bd29936_4_39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390ebaa35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390ebaa35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3a8bd29936_4_39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3a8bd29936_4_39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390ebaa35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390ebaa35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132C-1A6D-643A-CAD6-E8B8472E8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CF85C-B4FD-1110-0093-732AC6FA7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5ABD9-23A5-FA28-5800-818BA6AC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8F4A-C445-D11F-B080-4445A2FB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CEC8B-D529-2D78-8AB3-6941000E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1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B32F-B489-25EC-5580-8F23A142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A878B-36AB-4B96-71CF-D9E4FC074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7374F-DF1E-DA52-B83E-6CC2BE89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0A5EF-E314-5A70-8E0B-EFC4CFB5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57C8D-81FD-F69F-2877-0A55300C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DDBFA-B74F-531B-DE17-D34413E8E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ADE88-1923-9C06-5FB1-E0BB527B8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03D6F-32AB-5293-A811-B916CD52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C28BC-AEF4-ED57-7F18-9966CEF1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7A73C-8FB9-DDA0-EA2A-1EE0CD06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67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54267" y="3316467"/>
            <a:ext cx="4769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933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27467" y="1555767"/>
            <a:ext cx="1828000" cy="1477200"/>
          </a:xfrm>
          <a:prstGeom prst="rect">
            <a:avLst/>
          </a:prstGeom>
          <a:solidFill>
            <a:schemeClr val="accent6"/>
          </a:solidFill>
          <a:effectLst>
            <a:outerShdw blurRad="114300" dist="95250" dir="2580000" algn="bl" rotWithShape="0">
              <a:schemeClr val="dk1">
                <a:alpha val="13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39667" y="4378700"/>
            <a:ext cx="3352400" cy="8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 rot="-5400000">
            <a:off x="-44100" y="1155351"/>
            <a:ext cx="970267" cy="132400"/>
            <a:chOff x="3062625" y="499500"/>
            <a:chExt cx="727700" cy="99300"/>
          </a:xfrm>
        </p:grpSpPr>
        <p:sp>
          <p:nvSpPr>
            <p:cNvPr id="16" name="Google Shape;16;p3"/>
            <p:cNvSpPr/>
            <p:nvPr/>
          </p:nvSpPr>
          <p:spPr>
            <a:xfrm>
              <a:off x="30626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33768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36910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8879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6096000" y="2222700"/>
            <a:ext cx="5141600" cy="15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7347433" y="3854143"/>
            <a:ext cx="38900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11"/>
          <p:cNvGrpSpPr/>
          <p:nvPr/>
        </p:nvGrpSpPr>
        <p:grpSpPr>
          <a:xfrm rot="-5400000">
            <a:off x="11227133" y="5485284"/>
            <a:ext cx="970267" cy="132400"/>
            <a:chOff x="3062625" y="499500"/>
            <a:chExt cx="727700" cy="99300"/>
          </a:xfrm>
        </p:grpSpPr>
        <p:sp>
          <p:nvSpPr>
            <p:cNvPr id="79" name="Google Shape;79;p11"/>
            <p:cNvSpPr/>
            <p:nvPr/>
          </p:nvSpPr>
          <p:spPr>
            <a:xfrm>
              <a:off x="30626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33768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36910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30424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958467" y="2234000"/>
            <a:ext cx="5302800" cy="2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5610867" y="6433933"/>
            <a:ext cx="970267" cy="132400"/>
            <a:chOff x="3062625" y="499500"/>
            <a:chExt cx="727700" cy="99300"/>
          </a:xfrm>
        </p:grpSpPr>
        <p:sp>
          <p:nvSpPr>
            <p:cNvPr id="60" name="Google Shape;60;p8"/>
            <p:cNvSpPr/>
            <p:nvPr/>
          </p:nvSpPr>
          <p:spPr>
            <a:xfrm>
              <a:off x="30626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33768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36910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84883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54267" y="522811"/>
            <a:ext cx="10283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54267" y="2413000"/>
            <a:ext cx="5141600" cy="3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○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■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●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○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■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●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○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6095867" y="2413000"/>
            <a:ext cx="5141600" cy="3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○"/>
              <a:defRPr sz="1600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■"/>
              <a:defRPr sz="1600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●"/>
              <a:defRPr sz="1600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○"/>
              <a:defRPr sz="1600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■"/>
              <a:defRPr sz="1600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●"/>
              <a:defRPr sz="1600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○"/>
              <a:defRPr sz="1600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 panose="020F0502020204030203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954267" y="1922600"/>
            <a:ext cx="5141600" cy="4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533"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6095867" y="1922600"/>
            <a:ext cx="5141600" cy="4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533"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-423715" y="1105397"/>
            <a:ext cx="7004848" cy="5460937"/>
            <a:chOff x="-317786" y="829047"/>
            <a:chExt cx="5253636" cy="4095703"/>
          </a:xfrm>
        </p:grpSpPr>
        <p:cxnSp>
          <p:nvCxnSpPr>
            <p:cNvPr id="35" name="Google Shape;35;p5"/>
            <p:cNvCxnSpPr/>
            <p:nvPr/>
          </p:nvCxnSpPr>
          <p:spPr>
            <a:xfrm>
              <a:off x="-317786" y="829047"/>
              <a:ext cx="1032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" name="Google Shape;36;p5"/>
            <p:cNvGrpSpPr/>
            <p:nvPr/>
          </p:nvGrpSpPr>
          <p:grpSpPr>
            <a:xfrm>
              <a:off x="4208150" y="4825450"/>
              <a:ext cx="727700" cy="99300"/>
              <a:chOff x="3062625" y="499500"/>
              <a:chExt cx="727700" cy="99300"/>
            </a:xfrm>
          </p:grpSpPr>
          <p:sp>
            <p:nvSpPr>
              <p:cNvPr id="37" name="Google Shape;37;p5"/>
              <p:cNvSpPr/>
              <p:nvPr/>
            </p:nvSpPr>
            <p:spPr>
              <a:xfrm>
                <a:off x="3062625" y="499500"/>
                <a:ext cx="99300" cy="99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3376825" y="499500"/>
                <a:ext cx="99300" cy="99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691025" y="499500"/>
                <a:ext cx="99300" cy="99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76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A91F-3853-64F7-871C-6DEB5306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CADF5-7C86-8102-A96A-BA26F5F62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2C6D6-7381-A362-87E0-10644B7E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49E03-CE3C-59DA-A80D-0FDCB181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81B0-44BA-2263-C5AB-E7B7523E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4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FDB5-E626-8007-17D3-D4D94FF6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556B2-B8D9-4E6F-01EE-979BCDCB1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7A22D-D1BE-4DC0-9E43-A502B708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BA0A9-38D6-D98F-1854-DBA37F8A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175DD-EC6E-C637-B38C-59E5CE4F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31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9420-4E39-7126-4606-03571013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831B2-31AF-168F-2437-D76E18108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44AFC-1620-21D5-44DF-A33504FD9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10317-DB5D-F00B-33FC-44E2192C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C1F96-95B6-2CC3-5A87-F280C6A1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9F438-D914-1954-921A-187BED74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1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328E-5A93-7B0D-D3A4-1CBACC55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2CDD3-7459-35E4-AE6C-FBB576305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576B1-E80E-7D61-9386-2FCD40C21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62CD9-466B-3AF0-0117-23CFA656D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156FF-1A5C-77D8-0374-A52DC40F9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5CD9B4-1B4C-2E3A-E6DC-C450A654D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CCA6A-108D-43E9-1C77-72CB9A24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BA50E-FE95-BDAA-2A57-41F3D7F5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6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8896-1A81-E0C0-48E2-60D5EF6B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88969-2B13-D38C-15B5-789010AB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26646-BE72-0EBE-101F-9DECA6A7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C3805-4A60-9976-90C3-9B5DFBAE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62428-47AB-2D69-D979-63D173E0B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B38E-1508-FA02-2FB9-BDE17337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178F0-15AE-08F1-11CF-23BB7472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1ABC-0C40-5B2B-EB38-BD13C6D4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1B0FE-DF46-00B4-D49E-25EBB26E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049F5-5AED-8CF5-59BA-17CC1AD18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988D2-0387-796F-DE33-3DBA57738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FB256-41DD-7E28-1D24-62BFA909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634DA-CC74-44F6-4D1A-71C3CF18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9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6EE6-D69F-98A7-E3F4-2BC99ABF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36A53-1D40-12D6-009B-6F234B7290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C035B-B7E2-B982-438D-E551FF56D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9C3D2-6F4B-98DF-6780-DA654F6BD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E2847-ADE9-1493-1AE0-F8F18A17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848E-A96F-506D-F7CE-7036EF36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2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DBFEE-BF94-07E3-62D9-515120A4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8DB26-A780-A200-606E-2CF083647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7FB19-03D1-1CD3-A692-CD14A84C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BA050-29F9-FCB9-F63B-AC0FDB50B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6AB83-33AF-566D-3FAE-6E643F5B4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9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danDISC/SocialAgent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tags" Target="../tags/tag33.xml"/><Relationship Id="rId117" Type="http://schemas.openxmlformats.org/officeDocument/2006/relationships/tags" Target="../tags/tag124.xml"/><Relationship Id="rId21" Type="http://schemas.openxmlformats.org/officeDocument/2006/relationships/tags" Target="../tags/tag28.xml"/><Relationship Id="rId42" Type="http://schemas.openxmlformats.org/officeDocument/2006/relationships/tags" Target="../tags/tag49.xml"/><Relationship Id="rId47" Type="http://schemas.openxmlformats.org/officeDocument/2006/relationships/tags" Target="../tags/tag54.xml"/><Relationship Id="rId63" Type="http://schemas.openxmlformats.org/officeDocument/2006/relationships/tags" Target="../tags/tag70.xml"/><Relationship Id="rId68" Type="http://schemas.openxmlformats.org/officeDocument/2006/relationships/tags" Target="../tags/tag75.xml"/><Relationship Id="rId84" Type="http://schemas.openxmlformats.org/officeDocument/2006/relationships/tags" Target="../tags/tag91.xml"/><Relationship Id="rId89" Type="http://schemas.openxmlformats.org/officeDocument/2006/relationships/tags" Target="../tags/tag96.xml"/><Relationship Id="rId112" Type="http://schemas.openxmlformats.org/officeDocument/2006/relationships/tags" Target="../tags/tag119.xml"/><Relationship Id="rId16" Type="http://schemas.openxmlformats.org/officeDocument/2006/relationships/tags" Target="../tags/tag23.xml"/><Relationship Id="rId107" Type="http://schemas.openxmlformats.org/officeDocument/2006/relationships/tags" Target="../tags/tag114.xml"/><Relationship Id="rId11" Type="http://schemas.openxmlformats.org/officeDocument/2006/relationships/tags" Target="../tags/tag18.xml"/><Relationship Id="rId32" Type="http://schemas.openxmlformats.org/officeDocument/2006/relationships/tags" Target="../tags/tag39.xml"/><Relationship Id="rId37" Type="http://schemas.openxmlformats.org/officeDocument/2006/relationships/tags" Target="../tags/tag44.xml"/><Relationship Id="rId53" Type="http://schemas.openxmlformats.org/officeDocument/2006/relationships/tags" Target="../tags/tag60.xml"/><Relationship Id="rId58" Type="http://schemas.openxmlformats.org/officeDocument/2006/relationships/tags" Target="../tags/tag65.xml"/><Relationship Id="rId74" Type="http://schemas.openxmlformats.org/officeDocument/2006/relationships/tags" Target="../tags/tag81.xml"/><Relationship Id="rId79" Type="http://schemas.openxmlformats.org/officeDocument/2006/relationships/tags" Target="../tags/tag86.xml"/><Relationship Id="rId102" Type="http://schemas.openxmlformats.org/officeDocument/2006/relationships/tags" Target="../tags/tag109.xml"/><Relationship Id="rId5" Type="http://schemas.openxmlformats.org/officeDocument/2006/relationships/tags" Target="../tags/tag12.xml"/><Relationship Id="rId90" Type="http://schemas.openxmlformats.org/officeDocument/2006/relationships/tags" Target="../tags/tag97.xml"/><Relationship Id="rId95" Type="http://schemas.openxmlformats.org/officeDocument/2006/relationships/tags" Target="../tags/tag102.xml"/><Relationship Id="rId22" Type="http://schemas.openxmlformats.org/officeDocument/2006/relationships/tags" Target="../tags/tag29.xml"/><Relationship Id="rId27" Type="http://schemas.openxmlformats.org/officeDocument/2006/relationships/tags" Target="../tags/tag34.xml"/><Relationship Id="rId43" Type="http://schemas.openxmlformats.org/officeDocument/2006/relationships/tags" Target="../tags/tag50.xml"/><Relationship Id="rId48" Type="http://schemas.openxmlformats.org/officeDocument/2006/relationships/tags" Target="../tags/tag55.xml"/><Relationship Id="rId64" Type="http://schemas.openxmlformats.org/officeDocument/2006/relationships/tags" Target="../tags/tag71.xml"/><Relationship Id="rId69" Type="http://schemas.openxmlformats.org/officeDocument/2006/relationships/tags" Target="../tags/tag76.xml"/><Relationship Id="rId113" Type="http://schemas.openxmlformats.org/officeDocument/2006/relationships/tags" Target="../tags/tag120.xml"/><Relationship Id="rId118" Type="http://schemas.openxmlformats.org/officeDocument/2006/relationships/tags" Target="../tags/tag125.xml"/><Relationship Id="rId80" Type="http://schemas.openxmlformats.org/officeDocument/2006/relationships/tags" Target="../tags/tag87.xml"/><Relationship Id="rId85" Type="http://schemas.openxmlformats.org/officeDocument/2006/relationships/tags" Target="../tags/tag92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33" Type="http://schemas.openxmlformats.org/officeDocument/2006/relationships/tags" Target="../tags/tag40.xml"/><Relationship Id="rId38" Type="http://schemas.openxmlformats.org/officeDocument/2006/relationships/tags" Target="../tags/tag45.xml"/><Relationship Id="rId59" Type="http://schemas.openxmlformats.org/officeDocument/2006/relationships/tags" Target="../tags/tag66.xml"/><Relationship Id="rId103" Type="http://schemas.openxmlformats.org/officeDocument/2006/relationships/tags" Target="../tags/tag110.xml"/><Relationship Id="rId108" Type="http://schemas.openxmlformats.org/officeDocument/2006/relationships/tags" Target="../tags/tag115.xml"/><Relationship Id="rId54" Type="http://schemas.openxmlformats.org/officeDocument/2006/relationships/tags" Target="../tags/tag61.xml"/><Relationship Id="rId70" Type="http://schemas.openxmlformats.org/officeDocument/2006/relationships/tags" Target="../tags/tag77.xml"/><Relationship Id="rId75" Type="http://schemas.openxmlformats.org/officeDocument/2006/relationships/tags" Target="../tags/tag82.xml"/><Relationship Id="rId91" Type="http://schemas.openxmlformats.org/officeDocument/2006/relationships/tags" Target="../tags/tag98.xml"/><Relationship Id="rId96" Type="http://schemas.openxmlformats.org/officeDocument/2006/relationships/tags" Target="../tags/tag103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23" Type="http://schemas.openxmlformats.org/officeDocument/2006/relationships/tags" Target="../tags/tag30.xml"/><Relationship Id="rId28" Type="http://schemas.openxmlformats.org/officeDocument/2006/relationships/tags" Target="../tags/tag35.xml"/><Relationship Id="rId49" Type="http://schemas.openxmlformats.org/officeDocument/2006/relationships/tags" Target="../tags/tag56.xml"/><Relationship Id="rId114" Type="http://schemas.openxmlformats.org/officeDocument/2006/relationships/tags" Target="../tags/tag121.xml"/><Relationship Id="rId119" Type="http://schemas.openxmlformats.org/officeDocument/2006/relationships/tags" Target="../tags/tag126.xml"/><Relationship Id="rId10" Type="http://schemas.openxmlformats.org/officeDocument/2006/relationships/tags" Target="../tags/tag17.xml"/><Relationship Id="rId31" Type="http://schemas.openxmlformats.org/officeDocument/2006/relationships/tags" Target="../tags/tag38.xml"/><Relationship Id="rId44" Type="http://schemas.openxmlformats.org/officeDocument/2006/relationships/tags" Target="../tags/tag51.xml"/><Relationship Id="rId52" Type="http://schemas.openxmlformats.org/officeDocument/2006/relationships/tags" Target="../tags/tag59.xml"/><Relationship Id="rId60" Type="http://schemas.openxmlformats.org/officeDocument/2006/relationships/tags" Target="../tags/tag67.xml"/><Relationship Id="rId65" Type="http://schemas.openxmlformats.org/officeDocument/2006/relationships/tags" Target="../tags/tag72.xml"/><Relationship Id="rId73" Type="http://schemas.openxmlformats.org/officeDocument/2006/relationships/tags" Target="../tags/tag80.xml"/><Relationship Id="rId78" Type="http://schemas.openxmlformats.org/officeDocument/2006/relationships/tags" Target="../tags/tag85.xml"/><Relationship Id="rId81" Type="http://schemas.openxmlformats.org/officeDocument/2006/relationships/tags" Target="../tags/tag88.xml"/><Relationship Id="rId86" Type="http://schemas.openxmlformats.org/officeDocument/2006/relationships/tags" Target="../tags/tag93.xml"/><Relationship Id="rId94" Type="http://schemas.openxmlformats.org/officeDocument/2006/relationships/tags" Target="../tags/tag101.xml"/><Relationship Id="rId99" Type="http://schemas.openxmlformats.org/officeDocument/2006/relationships/tags" Target="../tags/tag106.xml"/><Relationship Id="rId101" Type="http://schemas.openxmlformats.org/officeDocument/2006/relationships/tags" Target="../tags/tag108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39" Type="http://schemas.openxmlformats.org/officeDocument/2006/relationships/tags" Target="../tags/tag46.xml"/><Relationship Id="rId109" Type="http://schemas.openxmlformats.org/officeDocument/2006/relationships/tags" Target="../tags/tag116.xml"/><Relationship Id="rId34" Type="http://schemas.openxmlformats.org/officeDocument/2006/relationships/tags" Target="../tags/tag41.xml"/><Relationship Id="rId50" Type="http://schemas.openxmlformats.org/officeDocument/2006/relationships/tags" Target="../tags/tag57.xml"/><Relationship Id="rId55" Type="http://schemas.openxmlformats.org/officeDocument/2006/relationships/tags" Target="../tags/tag62.xml"/><Relationship Id="rId76" Type="http://schemas.openxmlformats.org/officeDocument/2006/relationships/tags" Target="../tags/tag83.xml"/><Relationship Id="rId97" Type="http://schemas.openxmlformats.org/officeDocument/2006/relationships/tags" Target="../tags/tag104.xml"/><Relationship Id="rId104" Type="http://schemas.openxmlformats.org/officeDocument/2006/relationships/tags" Target="../tags/tag111.xml"/><Relationship Id="rId120" Type="http://schemas.openxmlformats.org/officeDocument/2006/relationships/slideLayout" Target="../slideLayouts/slideLayout1.xml"/><Relationship Id="rId7" Type="http://schemas.openxmlformats.org/officeDocument/2006/relationships/tags" Target="../tags/tag14.xml"/><Relationship Id="rId71" Type="http://schemas.openxmlformats.org/officeDocument/2006/relationships/tags" Target="../tags/tag78.xml"/><Relationship Id="rId92" Type="http://schemas.openxmlformats.org/officeDocument/2006/relationships/tags" Target="../tags/tag99.xml"/><Relationship Id="rId2" Type="http://schemas.openxmlformats.org/officeDocument/2006/relationships/tags" Target="../tags/tag9.xml"/><Relationship Id="rId29" Type="http://schemas.openxmlformats.org/officeDocument/2006/relationships/tags" Target="../tags/tag36.xml"/><Relationship Id="rId24" Type="http://schemas.openxmlformats.org/officeDocument/2006/relationships/tags" Target="../tags/tag31.xml"/><Relationship Id="rId40" Type="http://schemas.openxmlformats.org/officeDocument/2006/relationships/tags" Target="../tags/tag47.xml"/><Relationship Id="rId45" Type="http://schemas.openxmlformats.org/officeDocument/2006/relationships/tags" Target="../tags/tag52.xml"/><Relationship Id="rId66" Type="http://schemas.openxmlformats.org/officeDocument/2006/relationships/tags" Target="../tags/tag73.xml"/><Relationship Id="rId87" Type="http://schemas.openxmlformats.org/officeDocument/2006/relationships/tags" Target="../tags/tag94.xml"/><Relationship Id="rId110" Type="http://schemas.openxmlformats.org/officeDocument/2006/relationships/tags" Target="../tags/tag117.xml"/><Relationship Id="rId115" Type="http://schemas.openxmlformats.org/officeDocument/2006/relationships/tags" Target="../tags/tag122.xml"/><Relationship Id="rId61" Type="http://schemas.openxmlformats.org/officeDocument/2006/relationships/tags" Target="../tags/tag68.xml"/><Relationship Id="rId82" Type="http://schemas.openxmlformats.org/officeDocument/2006/relationships/tags" Target="../tags/tag89.xml"/><Relationship Id="rId19" Type="http://schemas.openxmlformats.org/officeDocument/2006/relationships/tags" Target="../tags/tag26.xml"/><Relationship Id="rId14" Type="http://schemas.openxmlformats.org/officeDocument/2006/relationships/tags" Target="../tags/tag21.xml"/><Relationship Id="rId30" Type="http://schemas.openxmlformats.org/officeDocument/2006/relationships/tags" Target="../tags/tag37.xml"/><Relationship Id="rId35" Type="http://schemas.openxmlformats.org/officeDocument/2006/relationships/tags" Target="../tags/tag42.xml"/><Relationship Id="rId56" Type="http://schemas.openxmlformats.org/officeDocument/2006/relationships/tags" Target="../tags/tag63.xml"/><Relationship Id="rId77" Type="http://schemas.openxmlformats.org/officeDocument/2006/relationships/tags" Target="../tags/tag84.xml"/><Relationship Id="rId100" Type="http://schemas.openxmlformats.org/officeDocument/2006/relationships/tags" Target="../tags/tag107.xml"/><Relationship Id="rId105" Type="http://schemas.openxmlformats.org/officeDocument/2006/relationships/tags" Target="../tags/tag112.xml"/><Relationship Id="rId8" Type="http://schemas.openxmlformats.org/officeDocument/2006/relationships/tags" Target="../tags/tag15.xml"/><Relationship Id="rId51" Type="http://schemas.openxmlformats.org/officeDocument/2006/relationships/tags" Target="../tags/tag58.xml"/><Relationship Id="rId72" Type="http://schemas.openxmlformats.org/officeDocument/2006/relationships/tags" Target="../tags/tag79.xml"/><Relationship Id="rId93" Type="http://schemas.openxmlformats.org/officeDocument/2006/relationships/tags" Target="../tags/tag100.xml"/><Relationship Id="rId98" Type="http://schemas.openxmlformats.org/officeDocument/2006/relationships/tags" Target="../tags/tag105.xml"/><Relationship Id="rId3" Type="http://schemas.openxmlformats.org/officeDocument/2006/relationships/tags" Target="../tags/tag10.xml"/><Relationship Id="rId25" Type="http://schemas.openxmlformats.org/officeDocument/2006/relationships/tags" Target="../tags/tag32.xml"/><Relationship Id="rId46" Type="http://schemas.openxmlformats.org/officeDocument/2006/relationships/tags" Target="../tags/tag53.xml"/><Relationship Id="rId67" Type="http://schemas.openxmlformats.org/officeDocument/2006/relationships/tags" Target="../tags/tag74.xml"/><Relationship Id="rId116" Type="http://schemas.openxmlformats.org/officeDocument/2006/relationships/tags" Target="../tags/tag123.xml"/><Relationship Id="rId20" Type="http://schemas.openxmlformats.org/officeDocument/2006/relationships/tags" Target="../tags/tag27.xml"/><Relationship Id="rId41" Type="http://schemas.openxmlformats.org/officeDocument/2006/relationships/tags" Target="../tags/tag48.xml"/><Relationship Id="rId62" Type="http://schemas.openxmlformats.org/officeDocument/2006/relationships/tags" Target="../tags/tag69.xml"/><Relationship Id="rId83" Type="http://schemas.openxmlformats.org/officeDocument/2006/relationships/tags" Target="../tags/tag90.xml"/><Relationship Id="rId88" Type="http://schemas.openxmlformats.org/officeDocument/2006/relationships/tags" Target="../tags/tag95.xml"/><Relationship Id="rId111" Type="http://schemas.openxmlformats.org/officeDocument/2006/relationships/tags" Target="../tags/tag118.xml"/><Relationship Id="rId15" Type="http://schemas.openxmlformats.org/officeDocument/2006/relationships/tags" Target="../tags/tag22.xml"/><Relationship Id="rId36" Type="http://schemas.openxmlformats.org/officeDocument/2006/relationships/tags" Target="../tags/tag43.xml"/><Relationship Id="rId57" Type="http://schemas.openxmlformats.org/officeDocument/2006/relationships/tags" Target="../tags/tag64.xml"/><Relationship Id="rId106" Type="http://schemas.openxmlformats.org/officeDocument/2006/relationships/tags" Target="../tags/tag1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5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41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5C7F-ADC3-8842-F9F4-E8013D124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868362"/>
            <a:ext cx="11874843" cy="2387600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altLang="zh-CN" dirty="0"/>
              <a:t>6</a:t>
            </a:r>
            <a:r>
              <a:rPr lang="en-US" dirty="0"/>
              <a:t>: Large Language Model</a:t>
            </a:r>
            <a:r>
              <a:rPr lang="zh-CN" altLang="en-US" dirty="0"/>
              <a:t> </a:t>
            </a:r>
            <a:r>
              <a:rPr lang="en-US" altLang="zh-CN" dirty="0"/>
              <a:t>Agents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B169D-E6CD-99E4-52B8-EE7E3BEC8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0865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Instructor: </a:t>
            </a:r>
            <a:r>
              <a:rPr lang="en-US" sz="3200" dirty="0" err="1"/>
              <a:t>Zhanzhan</a:t>
            </a:r>
            <a:r>
              <a:rPr lang="en-US" sz="3200" dirty="0"/>
              <a:t> Zhao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488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9"/>
    </mc:Choice>
    <mc:Fallback xmlns="">
      <p:transition spd="slow" advTm="66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909368" y="232582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996278">
              <a:lnSpc>
                <a:spcPct val="100000"/>
              </a:lnSpc>
              <a:spcBef>
                <a:spcPts val="133"/>
              </a:spcBef>
            </a:pPr>
            <a:r>
              <a:rPr lang="en-US" dirty="0"/>
              <a:t>What</a:t>
            </a:r>
            <a:r>
              <a:rPr lang="en-US" spc="-53" dirty="0"/>
              <a:t> </a:t>
            </a:r>
            <a:r>
              <a:rPr lang="en-US" dirty="0"/>
              <a:t>is</a:t>
            </a:r>
            <a:r>
              <a:rPr lang="en-US" spc="-47" dirty="0"/>
              <a:t> </a:t>
            </a:r>
            <a:r>
              <a:rPr lang="en-US" spc="-13" dirty="0"/>
              <a:t>“LLM agent”?  -- Tool Use</a:t>
            </a:r>
            <a:endParaRPr spc="-13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7390" y="1588392"/>
            <a:ext cx="715497" cy="71549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16943" y="1840727"/>
            <a:ext cx="996527" cy="264160"/>
            <a:chOff x="4512707" y="1380545"/>
            <a:chExt cx="747395" cy="1981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2707" y="1380545"/>
              <a:ext cx="747128" cy="1981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50807" y="1459605"/>
              <a:ext cx="561975" cy="0"/>
            </a:xfrm>
            <a:custGeom>
              <a:avLst/>
              <a:gdLst/>
              <a:ahLst/>
              <a:cxnLst/>
              <a:rect l="l" t="t" r="r" b="b"/>
              <a:pathLst>
                <a:path w="561975">
                  <a:moveTo>
                    <a:pt x="0" y="0"/>
                  </a:moveTo>
                  <a:lnTo>
                    <a:pt x="549008" y="0"/>
                  </a:lnTo>
                  <a:lnTo>
                    <a:pt x="561708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099817" y="139864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117162" y="1840727"/>
            <a:ext cx="996527" cy="264160"/>
            <a:chOff x="6087871" y="1380545"/>
            <a:chExt cx="747395" cy="1981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7871" y="1380545"/>
              <a:ext cx="747128" cy="1981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25971" y="1459605"/>
              <a:ext cx="561975" cy="0"/>
            </a:xfrm>
            <a:custGeom>
              <a:avLst/>
              <a:gdLst/>
              <a:ahLst/>
              <a:cxnLst/>
              <a:rect l="l" t="t" r="r" b="b"/>
              <a:pathLst>
                <a:path w="561975">
                  <a:moveTo>
                    <a:pt x="0" y="0"/>
                  </a:moveTo>
                  <a:lnTo>
                    <a:pt x="549008" y="0"/>
                  </a:lnTo>
                  <a:lnTo>
                    <a:pt x="561708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674981" y="139864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01032" y="1736078"/>
            <a:ext cx="173905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latin typeface="Calibri"/>
                <a:cs typeface="Calibri"/>
              </a:rPr>
              <a:t>Q: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what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13" dirty="0">
                <a:latin typeface="Calibri"/>
                <a:cs typeface="Calibri"/>
              </a:rPr>
              <a:t> </a:t>
            </a:r>
            <a:r>
              <a:rPr sz="2000" spc="-33" dirty="0">
                <a:latin typeface="Calibri"/>
                <a:cs typeface="Calibri"/>
              </a:rPr>
              <a:t>2?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90676" y="1736078"/>
            <a:ext cx="43518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latin typeface="Calibri"/>
                <a:cs typeface="Calibri"/>
              </a:rPr>
              <a:t>A: </a:t>
            </a:r>
            <a:r>
              <a:rPr sz="2000" spc="-67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8081" y="2968673"/>
            <a:ext cx="715497" cy="71549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047634" y="3221009"/>
            <a:ext cx="996527" cy="264160"/>
            <a:chOff x="4535725" y="2415757"/>
            <a:chExt cx="747395" cy="19812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5725" y="2415757"/>
              <a:ext cx="747128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73825" y="2494817"/>
              <a:ext cx="561975" cy="0"/>
            </a:xfrm>
            <a:custGeom>
              <a:avLst/>
              <a:gdLst/>
              <a:ahLst/>
              <a:cxnLst/>
              <a:rect l="l" t="t" r="r" b="b"/>
              <a:pathLst>
                <a:path w="561975">
                  <a:moveTo>
                    <a:pt x="0" y="0"/>
                  </a:moveTo>
                  <a:lnTo>
                    <a:pt x="549008" y="0"/>
                  </a:lnTo>
                  <a:lnTo>
                    <a:pt x="561708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22834" y="243385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14035" y="2591425"/>
            <a:ext cx="4556760" cy="15559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381837" algn="r">
              <a:spcBef>
                <a:spcPts val="133"/>
              </a:spcBef>
            </a:pPr>
            <a:r>
              <a:rPr sz="2000" dirty="0">
                <a:latin typeface="Calibri"/>
                <a:cs typeface="Calibri"/>
              </a:rPr>
              <a:t>Q: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Janet’s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ducks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16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eggs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7" dirty="0">
                <a:latin typeface="Calibri"/>
                <a:cs typeface="Calibri"/>
              </a:rPr>
              <a:t>day.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33" dirty="0">
                <a:latin typeface="Calibri"/>
                <a:cs typeface="Calibri"/>
              </a:rPr>
              <a:t>She </a:t>
            </a:r>
            <a:r>
              <a:rPr sz="2000" dirty="0">
                <a:latin typeface="Calibri"/>
                <a:cs typeface="Calibri"/>
              </a:rPr>
              <a:t>eats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three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breakfast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morning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spc="-33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bakes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muffins</a:t>
            </a:r>
            <a:r>
              <a:rPr sz="2000" spc="-5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her</a:t>
            </a:r>
            <a:r>
              <a:rPr sz="2000" spc="-5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friends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5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day</a:t>
            </a:r>
            <a:r>
              <a:rPr sz="2000" spc="-53" dirty="0">
                <a:latin typeface="Calibri"/>
                <a:cs typeface="Calibri"/>
              </a:rPr>
              <a:t> </a:t>
            </a:r>
            <a:r>
              <a:rPr sz="2000" spc="-27" dirty="0">
                <a:latin typeface="Calibri"/>
                <a:cs typeface="Calibri"/>
              </a:rPr>
              <a:t>with </a:t>
            </a:r>
            <a:r>
              <a:rPr sz="2000" spc="-47" dirty="0">
                <a:latin typeface="Calibri"/>
                <a:cs typeface="Calibri"/>
              </a:rPr>
              <a:t>four.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sells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remainder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$2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7" dirty="0">
                <a:latin typeface="Calibri"/>
                <a:cs typeface="Calibri"/>
              </a:rPr>
              <a:t>egg. </a:t>
            </a:r>
            <a:r>
              <a:rPr sz="2000" dirty="0">
                <a:latin typeface="Calibri"/>
                <a:cs typeface="Calibri"/>
              </a:rPr>
              <a:t>How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spc="-27" dirty="0">
                <a:latin typeface="Calibri"/>
                <a:cs typeface="Calibri"/>
              </a:rPr>
              <a:t>day?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81719" y="3116359"/>
            <a:ext cx="199898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solidFill>
                  <a:srgbClr val="B93026"/>
                </a:solidFill>
                <a:latin typeface="Calibri"/>
                <a:cs typeface="Calibri"/>
              </a:rPr>
              <a:t>Requires</a:t>
            </a:r>
            <a:r>
              <a:rPr sz="2000" spc="-113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2000" spc="-13" dirty="0">
                <a:solidFill>
                  <a:srgbClr val="B93026"/>
                </a:solidFill>
                <a:latin typeface="Calibri"/>
                <a:cs typeface="Calibri"/>
              </a:rPr>
              <a:t>reasoning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1030" y="4408808"/>
            <a:ext cx="715497" cy="71549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5990583" y="4661141"/>
            <a:ext cx="996527" cy="264160"/>
            <a:chOff x="4492937" y="3495856"/>
            <a:chExt cx="747395" cy="19812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2937" y="3495856"/>
              <a:ext cx="747128" cy="1981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531037" y="3574916"/>
              <a:ext cx="561975" cy="0"/>
            </a:xfrm>
            <a:custGeom>
              <a:avLst/>
              <a:gdLst/>
              <a:ahLst/>
              <a:cxnLst/>
              <a:rect l="l" t="t" r="r" b="b"/>
              <a:pathLst>
                <a:path w="561975">
                  <a:moveTo>
                    <a:pt x="0" y="0"/>
                  </a:moveTo>
                  <a:lnTo>
                    <a:pt x="549008" y="0"/>
                  </a:lnTo>
                  <a:lnTo>
                    <a:pt x="561708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080045" y="351395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915549" y="4556494"/>
            <a:ext cx="289814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latin typeface="Calibri"/>
                <a:cs typeface="Calibri"/>
              </a:rPr>
              <a:t>Q: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who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latest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UK</a:t>
            </a:r>
            <a:r>
              <a:rPr sz="2000" spc="-33" dirty="0">
                <a:latin typeface="Calibri"/>
                <a:cs typeface="Calibri"/>
              </a:rPr>
              <a:t> PM?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4669" y="4556493"/>
            <a:ext cx="211328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13" dirty="0">
                <a:solidFill>
                  <a:srgbClr val="B93026"/>
                </a:solidFill>
                <a:latin typeface="Calibri"/>
                <a:cs typeface="Calibri"/>
              </a:rPr>
              <a:t>Requires</a:t>
            </a:r>
            <a:r>
              <a:rPr sz="2000" spc="-40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2000" spc="-13" dirty="0">
                <a:solidFill>
                  <a:srgbClr val="B93026"/>
                </a:solidFill>
                <a:latin typeface="Calibri"/>
                <a:cs typeface="Calibri"/>
              </a:rPr>
              <a:t>knowledge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1030" y="5388052"/>
            <a:ext cx="715497" cy="715497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990583" y="5640387"/>
            <a:ext cx="996527" cy="264160"/>
            <a:chOff x="4492937" y="4230290"/>
            <a:chExt cx="747395" cy="19812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2937" y="4230290"/>
              <a:ext cx="747128" cy="19812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1037" y="4309350"/>
              <a:ext cx="561975" cy="0"/>
            </a:xfrm>
            <a:custGeom>
              <a:avLst/>
              <a:gdLst/>
              <a:ahLst/>
              <a:cxnLst/>
              <a:rect l="l" t="t" r="r" b="b"/>
              <a:pathLst>
                <a:path w="561975">
                  <a:moveTo>
                    <a:pt x="0" y="0"/>
                  </a:moveTo>
                  <a:lnTo>
                    <a:pt x="549008" y="0"/>
                  </a:lnTo>
                  <a:lnTo>
                    <a:pt x="561708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080045" y="424839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99337" y="5535738"/>
            <a:ext cx="501396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latin typeface="Calibri"/>
                <a:cs typeface="Calibri"/>
              </a:rPr>
              <a:t>Q: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what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prime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factorization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413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34324329?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24670" y="5535738"/>
            <a:ext cx="230886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solidFill>
                  <a:srgbClr val="B93026"/>
                </a:solidFill>
                <a:latin typeface="Calibri"/>
                <a:cs typeface="Calibri"/>
              </a:rPr>
              <a:t>Requires</a:t>
            </a:r>
            <a:r>
              <a:rPr sz="2000" spc="-113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2000" spc="-13" dirty="0">
                <a:solidFill>
                  <a:srgbClr val="B93026"/>
                </a:solidFill>
                <a:latin typeface="Calibri"/>
                <a:cs typeface="Calibri"/>
              </a:rPr>
              <a:t>computation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329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2343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944010">
              <a:lnSpc>
                <a:spcPct val="100000"/>
              </a:lnSpc>
              <a:spcBef>
                <a:spcPts val="133"/>
              </a:spcBef>
            </a:pPr>
            <a:r>
              <a:rPr dirty="0"/>
              <a:t>Code</a:t>
            </a:r>
            <a:r>
              <a:rPr spc="-160" dirty="0"/>
              <a:t> </a:t>
            </a:r>
            <a:r>
              <a:rPr dirty="0"/>
              <a:t>augmentation</a:t>
            </a:r>
            <a:r>
              <a:rPr spc="-152" dirty="0"/>
              <a:t> </a:t>
            </a:r>
            <a:r>
              <a:rPr dirty="0"/>
              <a:t>for</a:t>
            </a:r>
            <a:r>
              <a:rPr spc="-152" dirty="0"/>
              <a:t> </a:t>
            </a:r>
            <a:r>
              <a:rPr spc="-13" dirty="0"/>
              <a:t>computation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769" y="1728139"/>
            <a:ext cx="10576932" cy="34634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81885" y="5937745"/>
            <a:ext cx="742526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" dirty="0">
                <a:latin typeface="Calibri"/>
                <a:cs typeface="Calibri"/>
              </a:rPr>
              <a:t>Program</a:t>
            </a:r>
            <a:r>
              <a:rPr sz="1333" spc="-40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of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Thoughts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Prompting: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Disentangling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Computation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from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Reasoning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for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Numerical</a:t>
            </a:r>
            <a:r>
              <a:rPr sz="1333" spc="-40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Reasoning</a:t>
            </a:r>
            <a:r>
              <a:rPr sz="1333" spc="-33" dirty="0">
                <a:latin typeface="Calibri"/>
                <a:cs typeface="Calibri"/>
              </a:rPr>
              <a:t> </a:t>
            </a:r>
            <a:r>
              <a:rPr sz="1333" spc="-13" dirty="0">
                <a:latin typeface="Calibri"/>
                <a:cs typeface="Calibri"/>
              </a:rPr>
              <a:t>Tasks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125D053-5A02-7458-BEF2-5173C6AF096B}"/>
              </a:ext>
            </a:extLst>
          </p:cNvPr>
          <p:cNvSpPr txBox="1">
            <a:spLocks/>
          </p:cNvSpPr>
          <p:nvPr/>
        </p:nvSpPr>
        <p:spPr>
          <a:xfrm>
            <a:off x="-2736374" y="177599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96278">
              <a:lnSpc>
                <a:spcPct val="100000"/>
              </a:lnSpc>
              <a:spcBef>
                <a:spcPts val="133"/>
              </a:spcBef>
            </a:pPr>
            <a:r>
              <a:rPr lang="en-US" dirty="0"/>
              <a:t>What</a:t>
            </a:r>
            <a:r>
              <a:rPr lang="en-US" spc="-53" dirty="0"/>
              <a:t> </a:t>
            </a:r>
            <a:r>
              <a:rPr lang="en-US" dirty="0"/>
              <a:t>is</a:t>
            </a:r>
            <a:r>
              <a:rPr lang="en-US" spc="-47" dirty="0"/>
              <a:t> </a:t>
            </a:r>
            <a:r>
              <a:rPr lang="en-US" spc="-13" dirty="0"/>
              <a:t>“LLM agent”?  -- Tool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E6376-AAFA-F905-FC7D-4DB9D5C1C687}"/>
              </a:ext>
            </a:extLst>
          </p:cNvPr>
          <p:cNvSpPr txBox="1"/>
          <p:nvPr/>
        </p:nvSpPr>
        <p:spPr>
          <a:xfrm>
            <a:off x="951470" y="6524368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6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19904"/>
            <a:ext cx="14020800" cy="701274"/>
          </a:xfrm>
          <a:prstGeom prst="rect">
            <a:avLst/>
          </a:prstGeom>
        </p:spPr>
        <p:txBody>
          <a:bodyPr vert="horz" wrap="square" lIns="0" tIns="105148" rIns="0" bIns="0" rtlCol="0" anchor="ctr">
            <a:spAutoFit/>
          </a:bodyPr>
          <a:lstStyle/>
          <a:p>
            <a:pPr marL="90591">
              <a:lnSpc>
                <a:spcPct val="100000"/>
              </a:lnSpc>
              <a:spcBef>
                <a:spcPts val="152"/>
              </a:spcBef>
            </a:pPr>
            <a:r>
              <a:rPr sz="3867" spc="-27" dirty="0"/>
              <a:t>Retrieval-</a:t>
            </a:r>
            <a:r>
              <a:rPr sz="3867" dirty="0"/>
              <a:t>augmented</a:t>
            </a:r>
            <a:r>
              <a:rPr sz="3867" spc="-80" dirty="0"/>
              <a:t> </a:t>
            </a:r>
            <a:r>
              <a:rPr sz="3867" dirty="0"/>
              <a:t>generation</a:t>
            </a:r>
            <a:r>
              <a:rPr sz="3867" spc="-73" dirty="0"/>
              <a:t> </a:t>
            </a:r>
            <a:r>
              <a:rPr sz="3867" dirty="0"/>
              <a:t>(RAG)</a:t>
            </a:r>
            <a:r>
              <a:rPr sz="3867" spc="-73" dirty="0"/>
              <a:t> </a:t>
            </a:r>
            <a:r>
              <a:rPr sz="3867" dirty="0"/>
              <a:t>for</a:t>
            </a:r>
            <a:r>
              <a:rPr sz="3867" spc="-73" dirty="0"/>
              <a:t> </a:t>
            </a:r>
            <a:r>
              <a:rPr sz="3867" spc="-13" dirty="0"/>
              <a:t>knowledge</a:t>
            </a:r>
            <a:endParaRPr sz="3867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64" y="3546589"/>
            <a:ext cx="10646261" cy="2455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9734" y="1524706"/>
            <a:ext cx="6496473" cy="145680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65847" indent="-215048">
              <a:spcBef>
                <a:spcPts val="520"/>
              </a:spcBef>
              <a:buFont typeface="Trebuchet MS"/>
              <a:buChar char="▪"/>
              <a:tabLst>
                <a:tab pos="265847" algn="l"/>
              </a:tabLst>
            </a:pPr>
            <a:r>
              <a:rPr sz="2200" dirty="0">
                <a:solidFill>
                  <a:srgbClr val="333399"/>
                </a:solidFill>
                <a:latin typeface="Calibri"/>
                <a:cs typeface="Calibri"/>
              </a:rPr>
              <a:t>Answer</a:t>
            </a:r>
            <a:r>
              <a:rPr sz="2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200" spc="-13" dirty="0">
                <a:solidFill>
                  <a:srgbClr val="333399"/>
                </a:solidFill>
                <a:latin typeface="Calibri"/>
                <a:cs typeface="Calibri"/>
              </a:rPr>
              <a:t>knowledge-</a:t>
            </a:r>
            <a:r>
              <a:rPr sz="2200" dirty="0">
                <a:solidFill>
                  <a:srgbClr val="333399"/>
                </a:solidFill>
                <a:latin typeface="Calibri"/>
                <a:cs typeface="Calibri"/>
              </a:rPr>
              <a:t>intensive</a:t>
            </a:r>
            <a:r>
              <a:rPr sz="2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333399"/>
                </a:solidFill>
                <a:latin typeface="Calibri"/>
                <a:cs typeface="Calibri"/>
              </a:rPr>
              <a:t>questions</a:t>
            </a:r>
            <a:r>
              <a:rPr sz="2200" spc="-5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200" spc="-27" dirty="0">
                <a:solidFill>
                  <a:srgbClr val="333399"/>
                </a:solidFill>
                <a:latin typeface="Calibri"/>
                <a:cs typeface="Calibri"/>
              </a:rPr>
              <a:t>with</a:t>
            </a:r>
            <a:endParaRPr sz="2200">
              <a:latin typeface="Calibri"/>
              <a:cs typeface="Calibri"/>
            </a:endParaRPr>
          </a:p>
          <a:p>
            <a:pPr marL="668003" lvl="1" indent="-215048">
              <a:spcBef>
                <a:spcPts val="400"/>
              </a:spcBef>
              <a:buClr>
                <a:srgbClr val="333399"/>
              </a:buClr>
              <a:buFont typeface="Trebuchet MS"/>
              <a:buChar char="▪"/>
              <a:tabLst>
                <a:tab pos="668003" algn="l"/>
              </a:tabLst>
            </a:pPr>
            <a:r>
              <a:rPr sz="2000" dirty="0">
                <a:latin typeface="Calibri"/>
                <a:cs typeface="Calibri"/>
              </a:rPr>
              <a:t>Extra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corpora</a:t>
            </a:r>
            <a:endParaRPr sz="2000">
              <a:latin typeface="Calibri"/>
              <a:cs typeface="Calibri"/>
            </a:endParaRPr>
          </a:p>
          <a:p>
            <a:pPr marL="668003" lvl="1" indent="-215048">
              <a:lnSpc>
                <a:spcPts val="2393"/>
              </a:lnSpc>
              <a:spcBef>
                <a:spcPts val="373"/>
              </a:spcBef>
              <a:buClr>
                <a:srgbClr val="333399"/>
              </a:buClr>
              <a:buFont typeface="Trebuchet MS"/>
              <a:buChar char="▪"/>
              <a:tabLst>
                <a:tab pos="668003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5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retriever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(e.g.,</a:t>
            </a:r>
            <a:r>
              <a:rPr sz="2000" spc="5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BM25,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DPR,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27" dirty="0">
                <a:latin typeface="Calibri"/>
                <a:cs typeface="Calibri"/>
              </a:rPr>
              <a:t>etc.)</a:t>
            </a:r>
            <a:endParaRPr sz="2000">
              <a:latin typeface="Calibri"/>
              <a:cs typeface="Calibri"/>
            </a:endParaRPr>
          </a:p>
          <a:p>
            <a:pPr marL="265847" indent="-215048">
              <a:lnSpc>
                <a:spcPts val="2633"/>
              </a:lnSpc>
              <a:buFont typeface="Trebuchet MS"/>
              <a:buChar char="▪"/>
              <a:tabLst>
                <a:tab pos="265847" algn="l"/>
              </a:tabLst>
            </a:pPr>
            <a:r>
              <a:rPr sz="2200" dirty="0">
                <a:solidFill>
                  <a:srgbClr val="B93026"/>
                </a:solidFill>
                <a:latin typeface="Calibri"/>
                <a:cs typeface="Calibri"/>
              </a:rPr>
              <a:t>What</a:t>
            </a:r>
            <a:r>
              <a:rPr sz="2200" spc="-27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B93026"/>
                </a:solidFill>
                <a:latin typeface="Calibri"/>
                <a:cs typeface="Calibri"/>
              </a:rPr>
              <a:t>if</a:t>
            </a:r>
            <a:r>
              <a:rPr sz="2200" spc="-27" dirty="0">
                <a:solidFill>
                  <a:srgbClr val="B93026"/>
                </a:solidFill>
                <a:latin typeface="Calibri"/>
                <a:cs typeface="Calibri"/>
              </a:rPr>
              <a:t> there’s </a:t>
            </a:r>
            <a:r>
              <a:rPr sz="2200" dirty="0">
                <a:solidFill>
                  <a:srgbClr val="B93026"/>
                </a:solidFill>
                <a:latin typeface="Calibri"/>
                <a:cs typeface="Calibri"/>
              </a:rPr>
              <a:t>no</a:t>
            </a:r>
            <a:r>
              <a:rPr sz="2200" spc="-27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2200" spc="-13" dirty="0">
                <a:solidFill>
                  <a:srgbClr val="B93026"/>
                </a:solidFill>
                <a:latin typeface="Calibri"/>
                <a:cs typeface="Calibri"/>
              </a:rPr>
              <a:t>corpora?</a:t>
            </a:r>
            <a:r>
              <a:rPr sz="2200" spc="-20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B93026"/>
                </a:solidFill>
                <a:latin typeface="Calibri"/>
                <a:cs typeface="Calibri"/>
              </a:rPr>
              <a:t>(e.g.</a:t>
            </a:r>
            <a:r>
              <a:rPr sz="2200" spc="-27" dirty="0">
                <a:solidFill>
                  <a:srgbClr val="B93026"/>
                </a:solidFill>
                <a:latin typeface="Calibri"/>
                <a:cs typeface="Calibri"/>
              </a:rPr>
              <a:t> who’s </a:t>
            </a:r>
            <a:r>
              <a:rPr sz="2200" dirty="0">
                <a:solidFill>
                  <a:srgbClr val="B93026"/>
                </a:solidFill>
                <a:latin typeface="Calibri"/>
                <a:cs typeface="Calibri"/>
              </a:rPr>
              <a:t>the</a:t>
            </a:r>
            <a:r>
              <a:rPr sz="2200" spc="-27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B93026"/>
                </a:solidFill>
                <a:latin typeface="Calibri"/>
                <a:cs typeface="Calibri"/>
              </a:rPr>
              <a:t>latest</a:t>
            </a:r>
            <a:r>
              <a:rPr sz="2200" spc="-27" dirty="0">
                <a:solidFill>
                  <a:srgbClr val="B93026"/>
                </a:solidFill>
                <a:latin typeface="Calibri"/>
                <a:cs typeface="Calibri"/>
              </a:rPr>
              <a:t> PM?)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6C02657-3F6C-CFA6-8615-B60A7D50041E}"/>
              </a:ext>
            </a:extLst>
          </p:cNvPr>
          <p:cNvSpPr txBox="1">
            <a:spLocks/>
          </p:cNvSpPr>
          <p:nvPr/>
        </p:nvSpPr>
        <p:spPr>
          <a:xfrm>
            <a:off x="-2736374" y="177599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96278">
              <a:lnSpc>
                <a:spcPct val="100000"/>
              </a:lnSpc>
              <a:spcBef>
                <a:spcPts val="133"/>
              </a:spcBef>
            </a:pPr>
            <a:r>
              <a:rPr lang="en-US" dirty="0"/>
              <a:t>What</a:t>
            </a:r>
            <a:r>
              <a:rPr lang="en-US" spc="-53" dirty="0"/>
              <a:t> </a:t>
            </a:r>
            <a:r>
              <a:rPr lang="en-US" dirty="0"/>
              <a:t>is</a:t>
            </a:r>
            <a:r>
              <a:rPr lang="en-US" spc="-47" dirty="0"/>
              <a:t> </a:t>
            </a:r>
            <a:r>
              <a:rPr lang="en-US" spc="-13" dirty="0"/>
              <a:t>“LLM agent”?  -- Tool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9E20-528E-0F5C-9FE8-A60F65E7B9F9}"/>
              </a:ext>
            </a:extLst>
          </p:cNvPr>
          <p:cNvSpPr txBox="1"/>
          <p:nvPr/>
        </p:nvSpPr>
        <p:spPr>
          <a:xfrm>
            <a:off x="951470" y="6524368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9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867" y="3984759"/>
            <a:ext cx="4680831" cy="10805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76685" y="5279419"/>
            <a:ext cx="291168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" dirty="0">
                <a:latin typeface="Calibri"/>
                <a:cs typeface="Calibri"/>
              </a:rPr>
              <a:t>TALM:</a:t>
            </a:r>
            <a:r>
              <a:rPr sz="1333" spc="-53" dirty="0">
                <a:latin typeface="Calibri"/>
                <a:cs typeface="Calibri"/>
              </a:rPr>
              <a:t> </a:t>
            </a:r>
            <a:r>
              <a:rPr sz="1333" spc="-27" dirty="0">
                <a:latin typeface="Calibri"/>
                <a:cs typeface="Calibri"/>
              </a:rPr>
              <a:t>Tool</a:t>
            </a:r>
            <a:r>
              <a:rPr sz="1333" spc="-47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Augmented</a:t>
            </a:r>
            <a:r>
              <a:rPr sz="1333" spc="-53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Language</a:t>
            </a:r>
            <a:r>
              <a:rPr sz="1333" spc="-47" dirty="0">
                <a:latin typeface="Calibri"/>
                <a:cs typeface="Calibri"/>
              </a:rPr>
              <a:t> </a:t>
            </a:r>
            <a:r>
              <a:rPr sz="1333" spc="-13" dirty="0">
                <a:latin typeface="Calibri"/>
                <a:cs typeface="Calibri"/>
              </a:rPr>
              <a:t>Models.</a:t>
            </a:r>
            <a:endParaRPr sz="1333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8046" y="1662035"/>
            <a:ext cx="4613101" cy="352545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67025" y="5279419"/>
            <a:ext cx="452543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" dirty="0">
                <a:latin typeface="Calibri"/>
                <a:cs typeface="Calibri"/>
              </a:rPr>
              <a:t>Toolformer: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Language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Models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Can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spc="-27" dirty="0">
                <a:latin typeface="Calibri"/>
                <a:cs typeface="Calibri"/>
              </a:rPr>
              <a:t>Teach </a:t>
            </a:r>
            <a:r>
              <a:rPr sz="1333" dirty="0">
                <a:latin typeface="Calibri"/>
                <a:cs typeface="Calibri"/>
              </a:rPr>
              <a:t>Themselves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to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Use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spc="-13" dirty="0">
                <a:latin typeface="Calibri"/>
                <a:cs typeface="Calibri"/>
              </a:rPr>
              <a:t>Tools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933" y="1724102"/>
            <a:ext cx="5952067" cy="1860147"/>
          </a:xfrm>
          <a:prstGeom prst="rect">
            <a:avLst/>
          </a:prstGeom>
        </p:spPr>
        <p:txBody>
          <a:bodyPr vert="horz" wrap="square" lIns="0" tIns="46567" rIns="0" bIns="0" rtlCol="0">
            <a:spAutoFit/>
          </a:bodyPr>
          <a:lstStyle/>
          <a:p>
            <a:pPr marL="242987" indent="-192189">
              <a:spcBef>
                <a:spcPts val="367"/>
              </a:spcBef>
              <a:buFont typeface="Trebuchet MS"/>
              <a:buChar char="▪"/>
              <a:tabLst>
                <a:tab pos="242987" algn="l"/>
              </a:tabLst>
            </a:pPr>
            <a:r>
              <a:rPr sz="1933" dirty="0">
                <a:solidFill>
                  <a:srgbClr val="333399"/>
                </a:solidFill>
                <a:latin typeface="Calibri"/>
                <a:cs typeface="Calibri"/>
              </a:rPr>
              <a:t>Special</a:t>
            </a:r>
            <a:r>
              <a:rPr sz="1933" spc="1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333399"/>
                </a:solidFill>
                <a:latin typeface="Calibri"/>
                <a:cs typeface="Calibri"/>
              </a:rPr>
              <a:t>tokens</a:t>
            </a:r>
            <a:r>
              <a:rPr sz="1933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1933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333399"/>
                </a:solidFill>
                <a:latin typeface="Calibri"/>
                <a:cs typeface="Calibri"/>
              </a:rPr>
              <a:t>invoke</a:t>
            </a:r>
            <a:r>
              <a:rPr sz="1933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333399"/>
                </a:solidFill>
                <a:latin typeface="Calibri"/>
                <a:cs typeface="Calibri"/>
              </a:rPr>
              <a:t>tool</a:t>
            </a:r>
            <a:r>
              <a:rPr sz="1933" spc="1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333399"/>
                </a:solidFill>
                <a:latin typeface="Calibri"/>
                <a:cs typeface="Calibri"/>
              </a:rPr>
              <a:t>calls</a:t>
            </a:r>
            <a:r>
              <a:rPr sz="1933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1933" spc="-33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endParaRPr sz="1933">
              <a:latin typeface="Calibri"/>
              <a:cs typeface="Calibri"/>
            </a:endParaRPr>
          </a:p>
          <a:p>
            <a:pPr marL="646837" lvl="1" indent="-193882">
              <a:spcBef>
                <a:spcPts val="227"/>
              </a:spcBef>
              <a:buClr>
                <a:srgbClr val="333399"/>
              </a:buClr>
              <a:buFont typeface="Trebuchet MS"/>
              <a:buChar char="▪"/>
              <a:tabLst>
                <a:tab pos="646837" algn="l"/>
              </a:tabLst>
            </a:pPr>
            <a:r>
              <a:rPr dirty="0">
                <a:latin typeface="Calibri"/>
                <a:cs typeface="Calibri"/>
              </a:rPr>
              <a:t>Search</a:t>
            </a:r>
            <a:r>
              <a:rPr spc="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engine,</a:t>
            </a:r>
            <a:r>
              <a:rPr spc="27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calculator,</a:t>
            </a:r>
            <a:r>
              <a:rPr spc="27" dirty="0">
                <a:latin typeface="Calibri"/>
                <a:cs typeface="Calibri"/>
              </a:rPr>
              <a:t> </a:t>
            </a:r>
            <a:r>
              <a:rPr spc="-27" dirty="0">
                <a:latin typeface="Calibri"/>
                <a:cs typeface="Calibri"/>
              </a:rPr>
              <a:t>etc.</a:t>
            </a:r>
            <a:endParaRPr>
              <a:latin typeface="Calibri"/>
              <a:cs typeface="Calibri"/>
            </a:endParaRPr>
          </a:p>
          <a:p>
            <a:pPr marL="646837" lvl="1" indent="-193882">
              <a:spcBef>
                <a:spcPts val="187"/>
              </a:spcBef>
              <a:buClr>
                <a:srgbClr val="333399"/>
              </a:buClr>
              <a:buFont typeface="Trebuchet MS"/>
              <a:buChar char="▪"/>
              <a:tabLst>
                <a:tab pos="646837" algn="l"/>
              </a:tabLst>
            </a:pPr>
            <a:r>
              <a:rPr spc="-47" dirty="0">
                <a:latin typeface="Calibri"/>
                <a:cs typeface="Calibri"/>
              </a:rPr>
              <a:t>Task-</a:t>
            </a:r>
            <a:r>
              <a:rPr dirty="0">
                <a:latin typeface="Calibri"/>
                <a:cs typeface="Calibri"/>
              </a:rPr>
              <a:t>specific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models</a:t>
            </a:r>
            <a:r>
              <a:rPr spc="107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(translation)</a:t>
            </a:r>
            <a:endParaRPr>
              <a:latin typeface="Calibri"/>
              <a:cs typeface="Calibri"/>
            </a:endParaRPr>
          </a:p>
          <a:p>
            <a:pPr marL="646837" lvl="1" indent="-193882">
              <a:spcBef>
                <a:spcPts val="187"/>
              </a:spcBef>
              <a:buClr>
                <a:srgbClr val="333399"/>
              </a:buClr>
              <a:buFont typeface="Trebuchet MS"/>
              <a:buChar char="▪"/>
              <a:tabLst>
                <a:tab pos="646837" algn="l"/>
              </a:tabLst>
            </a:pPr>
            <a:r>
              <a:rPr spc="-27" dirty="0">
                <a:latin typeface="Calibri"/>
                <a:cs typeface="Calibri"/>
              </a:rPr>
              <a:t>APIs</a:t>
            </a:r>
            <a:endParaRPr>
              <a:latin typeface="Calibri"/>
              <a:cs typeface="Calibri"/>
            </a:endParaRPr>
          </a:p>
          <a:p>
            <a:pPr marL="242987" indent="-192189">
              <a:spcBef>
                <a:spcPts val="40"/>
              </a:spcBef>
              <a:buFont typeface="Trebuchet MS"/>
              <a:buChar char="▪"/>
              <a:tabLst>
                <a:tab pos="242987" algn="l"/>
              </a:tabLst>
            </a:pPr>
            <a:r>
              <a:rPr sz="1933" dirty="0">
                <a:solidFill>
                  <a:srgbClr val="B93026"/>
                </a:solidFill>
                <a:latin typeface="Calibri"/>
                <a:cs typeface="Calibri"/>
              </a:rPr>
              <a:t>Unnatural</a:t>
            </a:r>
            <a:r>
              <a:rPr sz="1933" spc="87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B93026"/>
                </a:solidFill>
                <a:latin typeface="Calibri"/>
                <a:cs typeface="Calibri"/>
              </a:rPr>
              <a:t>format</a:t>
            </a:r>
            <a:r>
              <a:rPr sz="1933" spc="93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B93026"/>
                </a:solidFill>
                <a:latin typeface="Calibri"/>
                <a:cs typeface="Calibri"/>
              </a:rPr>
              <a:t>requires</a:t>
            </a:r>
            <a:r>
              <a:rPr sz="1933" spc="87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B93026"/>
                </a:solidFill>
                <a:latin typeface="Calibri"/>
                <a:cs typeface="Calibri"/>
              </a:rPr>
              <a:t>task/tool-specific</a:t>
            </a:r>
            <a:r>
              <a:rPr sz="1933" spc="93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B93026"/>
                </a:solidFill>
                <a:latin typeface="Calibri"/>
                <a:cs typeface="Calibri"/>
              </a:rPr>
              <a:t>fine-</a:t>
            </a:r>
            <a:r>
              <a:rPr sz="1933" spc="-13" dirty="0">
                <a:solidFill>
                  <a:srgbClr val="B93026"/>
                </a:solidFill>
                <a:latin typeface="Calibri"/>
                <a:cs typeface="Calibri"/>
              </a:rPr>
              <a:t>tuning</a:t>
            </a:r>
            <a:endParaRPr sz="1933">
              <a:latin typeface="Calibri"/>
              <a:cs typeface="Calibri"/>
            </a:endParaRPr>
          </a:p>
          <a:p>
            <a:pPr marL="242987" indent="-192189">
              <a:spcBef>
                <a:spcPts val="80"/>
              </a:spcBef>
              <a:buFont typeface="Trebuchet MS"/>
              <a:buChar char="▪"/>
              <a:tabLst>
                <a:tab pos="242987" algn="l"/>
              </a:tabLst>
            </a:pPr>
            <a:r>
              <a:rPr sz="1933" dirty="0">
                <a:solidFill>
                  <a:srgbClr val="B93026"/>
                </a:solidFill>
                <a:latin typeface="Calibri"/>
                <a:cs typeface="Calibri"/>
              </a:rPr>
              <a:t>Multiple</a:t>
            </a:r>
            <a:r>
              <a:rPr sz="1933" spc="53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B93026"/>
                </a:solidFill>
                <a:latin typeface="Calibri"/>
                <a:cs typeface="Calibri"/>
              </a:rPr>
              <a:t>tool</a:t>
            </a:r>
            <a:r>
              <a:rPr sz="1933" spc="53" dirty="0">
                <a:solidFill>
                  <a:srgbClr val="B93026"/>
                </a:solidFill>
                <a:latin typeface="Calibri"/>
                <a:cs typeface="Calibri"/>
              </a:rPr>
              <a:t> </a:t>
            </a:r>
            <a:r>
              <a:rPr sz="1933" spc="-13" dirty="0">
                <a:solidFill>
                  <a:srgbClr val="B93026"/>
                </a:solidFill>
                <a:latin typeface="Calibri"/>
                <a:cs typeface="Calibri"/>
              </a:rPr>
              <a:t>calls?</a:t>
            </a:r>
            <a:endParaRPr sz="1933">
              <a:latin typeface="Calibri"/>
              <a:cs typeface="Calibri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BC4504B-5028-A523-47BB-8D7AAA2BFA6D}"/>
              </a:ext>
            </a:extLst>
          </p:cNvPr>
          <p:cNvSpPr txBox="1">
            <a:spLocks/>
          </p:cNvSpPr>
          <p:nvPr/>
        </p:nvSpPr>
        <p:spPr>
          <a:xfrm>
            <a:off x="-2736374" y="177599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96278">
              <a:lnSpc>
                <a:spcPct val="100000"/>
              </a:lnSpc>
              <a:spcBef>
                <a:spcPts val="133"/>
              </a:spcBef>
            </a:pPr>
            <a:r>
              <a:rPr lang="en-US" dirty="0"/>
              <a:t>What</a:t>
            </a:r>
            <a:r>
              <a:rPr lang="en-US" spc="-53" dirty="0"/>
              <a:t> </a:t>
            </a:r>
            <a:r>
              <a:rPr lang="en-US" dirty="0"/>
              <a:t>is</a:t>
            </a:r>
            <a:r>
              <a:rPr lang="en-US" spc="-47" dirty="0"/>
              <a:t> </a:t>
            </a:r>
            <a:r>
              <a:rPr lang="en-US" spc="-13" dirty="0"/>
              <a:t>“LLM agent”?  -- Tool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FBFBC-FEF1-ADA2-1F39-63A76D3FD63F}"/>
              </a:ext>
            </a:extLst>
          </p:cNvPr>
          <p:cNvSpPr txBox="1"/>
          <p:nvPr/>
        </p:nvSpPr>
        <p:spPr>
          <a:xfrm>
            <a:off x="951470" y="6524368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73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876" y="881438"/>
            <a:ext cx="14020800" cy="730478"/>
          </a:xfrm>
          <a:prstGeom prst="rect">
            <a:avLst/>
          </a:prstGeom>
        </p:spPr>
        <p:txBody>
          <a:bodyPr vert="horz" wrap="square" lIns="0" tIns="113813" rIns="0" bIns="0" rtlCol="0" anchor="ctr">
            <a:spAutoFit/>
          </a:bodyPr>
          <a:lstStyle/>
          <a:p>
            <a:pPr marL="75351">
              <a:lnSpc>
                <a:spcPct val="100000"/>
              </a:lnSpc>
              <a:spcBef>
                <a:spcPts val="167"/>
              </a:spcBef>
            </a:pPr>
            <a:r>
              <a:rPr sz="4000" dirty="0"/>
              <a:t>What</a:t>
            </a:r>
            <a:r>
              <a:rPr sz="4000" spc="-13" dirty="0"/>
              <a:t> </a:t>
            </a:r>
            <a:r>
              <a:rPr sz="4000" dirty="0"/>
              <a:t>if</a:t>
            </a:r>
            <a:r>
              <a:rPr sz="4000" spc="-7" dirty="0"/>
              <a:t> </a:t>
            </a:r>
            <a:r>
              <a:rPr sz="4000" dirty="0"/>
              <a:t>both</a:t>
            </a:r>
            <a:r>
              <a:rPr sz="4000" spc="-13" dirty="0"/>
              <a:t> </a:t>
            </a:r>
            <a:r>
              <a:rPr sz="4000" dirty="0"/>
              <a:t>knowledge</a:t>
            </a:r>
            <a:r>
              <a:rPr sz="4000" spc="-7" dirty="0"/>
              <a:t> </a:t>
            </a:r>
            <a:r>
              <a:rPr sz="4000" dirty="0"/>
              <a:t>and</a:t>
            </a:r>
            <a:r>
              <a:rPr sz="4000" spc="-13" dirty="0"/>
              <a:t> </a:t>
            </a:r>
            <a:r>
              <a:rPr sz="4000" dirty="0"/>
              <a:t>reasoning</a:t>
            </a:r>
            <a:r>
              <a:rPr sz="4000" spc="-7" dirty="0"/>
              <a:t> </a:t>
            </a:r>
            <a:r>
              <a:rPr sz="4000" dirty="0"/>
              <a:t>are</a:t>
            </a:r>
            <a:r>
              <a:rPr sz="4000" spc="-13" dirty="0"/>
              <a:t> needed?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435" y="1583296"/>
            <a:ext cx="7185768" cy="3776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8965" y="1659362"/>
            <a:ext cx="3592376" cy="35907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15703" y="5591647"/>
            <a:ext cx="4053840" cy="4499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08300"/>
              </a:lnSpc>
              <a:spcBef>
                <a:spcPts val="133"/>
              </a:spcBef>
            </a:pPr>
            <a:r>
              <a:rPr sz="1333" spc="-13" dirty="0">
                <a:latin typeface="Calibri"/>
                <a:cs typeface="Calibri"/>
              </a:rPr>
              <a:t>Interleaving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spc="-13" dirty="0">
                <a:latin typeface="Calibri"/>
                <a:cs typeface="Calibri"/>
              </a:rPr>
              <a:t>Retrieval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with</a:t>
            </a:r>
            <a:r>
              <a:rPr sz="1333" spc="13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Chain-</a:t>
            </a:r>
            <a:r>
              <a:rPr sz="1333" spc="-13" dirty="0">
                <a:latin typeface="Calibri"/>
                <a:cs typeface="Calibri"/>
              </a:rPr>
              <a:t>of-</a:t>
            </a:r>
            <a:r>
              <a:rPr sz="1333" dirty="0">
                <a:latin typeface="Calibri"/>
                <a:cs typeface="Calibri"/>
              </a:rPr>
              <a:t>Thought</a:t>
            </a:r>
            <a:r>
              <a:rPr sz="1333" spc="7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Reasoning</a:t>
            </a:r>
            <a:r>
              <a:rPr sz="1333" spc="13" dirty="0">
                <a:latin typeface="Calibri"/>
                <a:cs typeface="Calibri"/>
              </a:rPr>
              <a:t> </a:t>
            </a:r>
            <a:r>
              <a:rPr sz="1333" spc="-33" dirty="0">
                <a:latin typeface="Calibri"/>
                <a:cs typeface="Calibri"/>
              </a:rPr>
              <a:t>for</a:t>
            </a:r>
            <a:r>
              <a:rPr sz="1333" spc="-13" dirty="0">
                <a:latin typeface="Calibri"/>
                <a:cs typeface="Calibri"/>
              </a:rPr>
              <a:t> Knowledge-</a:t>
            </a:r>
            <a:r>
              <a:rPr sz="1333" dirty="0">
                <a:latin typeface="Calibri"/>
                <a:cs typeface="Calibri"/>
              </a:rPr>
              <a:t>Intensive</a:t>
            </a:r>
            <a:r>
              <a:rPr sz="1333" spc="13" dirty="0">
                <a:latin typeface="Calibri"/>
                <a:cs typeface="Calibri"/>
              </a:rPr>
              <a:t> </a:t>
            </a:r>
            <a:r>
              <a:rPr sz="1333" spc="-13" dirty="0">
                <a:latin typeface="Calibri"/>
                <a:cs typeface="Calibri"/>
              </a:rPr>
              <a:t>Multi-</a:t>
            </a:r>
            <a:r>
              <a:rPr sz="1333" dirty="0">
                <a:latin typeface="Calibri"/>
                <a:cs typeface="Calibri"/>
              </a:rPr>
              <a:t>Step</a:t>
            </a:r>
            <a:r>
              <a:rPr sz="1333" spc="20" dirty="0">
                <a:latin typeface="Calibri"/>
                <a:cs typeface="Calibri"/>
              </a:rPr>
              <a:t> </a:t>
            </a:r>
            <a:r>
              <a:rPr sz="1333" spc="-13" dirty="0">
                <a:latin typeface="Calibri"/>
                <a:cs typeface="Calibri"/>
              </a:rPr>
              <a:t>Questions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93011" y="5591647"/>
            <a:ext cx="3776980" cy="4499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08300"/>
              </a:lnSpc>
              <a:spcBef>
                <a:spcPts val="133"/>
              </a:spcBef>
            </a:pPr>
            <a:r>
              <a:rPr sz="1333" dirty="0">
                <a:latin typeface="Calibri"/>
                <a:cs typeface="Calibri"/>
              </a:rPr>
              <a:t>Measuring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and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Narrowing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the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Compositionality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Gap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spc="-33" dirty="0">
                <a:latin typeface="Calibri"/>
                <a:cs typeface="Calibri"/>
              </a:rPr>
              <a:t>in</a:t>
            </a:r>
            <a:r>
              <a:rPr sz="1333" dirty="0">
                <a:latin typeface="Calibri"/>
                <a:cs typeface="Calibri"/>
              </a:rPr>
              <a:t> Language</a:t>
            </a:r>
            <a:r>
              <a:rPr sz="1333" spc="-60" dirty="0">
                <a:latin typeface="Calibri"/>
                <a:cs typeface="Calibri"/>
              </a:rPr>
              <a:t> </a:t>
            </a:r>
            <a:r>
              <a:rPr sz="1333" spc="-13" dirty="0">
                <a:latin typeface="Calibri"/>
                <a:cs typeface="Calibri"/>
              </a:rPr>
              <a:t>Models.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024DDA2-0ADD-C9E3-8E2F-9B1CD6215B35}"/>
              </a:ext>
            </a:extLst>
          </p:cNvPr>
          <p:cNvSpPr txBox="1">
            <a:spLocks/>
          </p:cNvSpPr>
          <p:nvPr/>
        </p:nvSpPr>
        <p:spPr>
          <a:xfrm>
            <a:off x="-2648692" y="311096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96278">
              <a:lnSpc>
                <a:spcPct val="100000"/>
              </a:lnSpc>
              <a:spcBef>
                <a:spcPts val="133"/>
              </a:spcBef>
            </a:pPr>
            <a:r>
              <a:rPr lang="en-US" dirty="0"/>
              <a:t>What</a:t>
            </a:r>
            <a:r>
              <a:rPr lang="en-US" spc="-53" dirty="0"/>
              <a:t> </a:t>
            </a:r>
            <a:r>
              <a:rPr lang="en-US" dirty="0"/>
              <a:t>is</a:t>
            </a:r>
            <a:r>
              <a:rPr lang="en-US" spc="-47" dirty="0"/>
              <a:t> </a:t>
            </a:r>
            <a:r>
              <a:rPr lang="en-US" spc="-13" dirty="0"/>
              <a:t>“LLM agent”?  -- Tool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8F4E5-66A2-8859-AF3F-DB513614F26E}"/>
              </a:ext>
            </a:extLst>
          </p:cNvPr>
          <p:cNvSpPr txBox="1"/>
          <p:nvPr/>
        </p:nvSpPr>
        <p:spPr>
          <a:xfrm>
            <a:off x="951470" y="6524368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9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7C4AA-7DD9-D87D-D2E5-6E5C5663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11B15F1-C6B1-2CB7-868D-591EE05B8A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28317" y="-43062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360336">
              <a:lnSpc>
                <a:spcPct val="100000"/>
              </a:lnSpc>
              <a:spcBef>
                <a:spcPts val="133"/>
              </a:spcBef>
            </a:pPr>
            <a:r>
              <a:rPr dirty="0"/>
              <a:t>What</a:t>
            </a:r>
            <a:r>
              <a:rPr spc="-53" dirty="0"/>
              <a:t> </a:t>
            </a:r>
            <a:r>
              <a:rPr dirty="0"/>
              <a:t>is</a:t>
            </a:r>
            <a:r>
              <a:rPr spc="-47" dirty="0"/>
              <a:t> </a:t>
            </a:r>
            <a:r>
              <a:rPr spc="-13" dirty="0"/>
              <a:t>“</a:t>
            </a:r>
            <a:r>
              <a:rPr lang="en-US" spc="-13" dirty="0"/>
              <a:t>LLM </a:t>
            </a:r>
            <a:r>
              <a:rPr spc="-13" dirty="0"/>
              <a:t>agent”?</a:t>
            </a:r>
            <a:r>
              <a:rPr lang="en-US" spc="-13" dirty="0"/>
              <a:t> -- Applications</a:t>
            </a:r>
            <a:endParaRPr spc="-13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DE96DA5-5A23-6857-A663-0804BC3FF04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08" y="2975958"/>
            <a:ext cx="846667" cy="84666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0D886446-DBF8-1BD9-AA6B-30D819E2F0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6818" y="2969633"/>
            <a:ext cx="846667" cy="846663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E26A3C01-F555-070E-017E-04B10E2AA63C}"/>
              </a:ext>
            </a:extLst>
          </p:cNvPr>
          <p:cNvGrpSpPr/>
          <p:nvPr/>
        </p:nvGrpSpPr>
        <p:grpSpPr>
          <a:xfrm>
            <a:off x="6117834" y="3065253"/>
            <a:ext cx="1376680" cy="264160"/>
            <a:chOff x="4055765" y="1336907"/>
            <a:chExt cx="1032510" cy="19812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19B45705-9316-644B-A9EE-127E45CFFCD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5765" y="1336907"/>
              <a:ext cx="1032470" cy="19812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30356BE-87EE-58D8-613D-E8A3DB8E3067}"/>
                </a:ext>
              </a:extLst>
            </p:cNvPr>
            <p:cNvSpPr/>
            <p:nvPr/>
          </p:nvSpPr>
          <p:spPr>
            <a:xfrm>
              <a:off x="4093865" y="1415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83435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CE616BE-876E-32F6-E646-6E74F81F5A50}"/>
                </a:ext>
              </a:extLst>
            </p:cNvPr>
            <p:cNvSpPr/>
            <p:nvPr/>
          </p:nvSpPr>
          <p:spPr>
            <a:xfrm>
              <a:off x="4928214" y="1355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0EB93F66-4FC1-5FB9-A7B7-099C3C16E21B}"/>
              </a:ext>
            </a:extLst>
          </p:cNvPr>
          <p:cNvGrpSpPr/>
          <p:nvPr/>
        </p:nvGrpSpPr>
        <p:grpSpPr>
          <a:xfrm>
            <a:off x="6117834" y="3403919"/>
            <a:ext cx="1376680" cy="264160"/>
            <a:chOff x="4055765" y="1590907"/>
            <a:chExt cx="1032510" cy="198120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E454A5C2-06BE-44E6-3F18-CC2ECAA0697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5765" y="1590907"/>
              <a:ext cx="1032470" cy="198120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09AA849-0F37-FE9F-55EE-946BADB7F19E}"/>
                </a:ext>
              </a:extLst>
            </p:cNvPr>
            <p:cNvSpPr/>
            <p:nvPr/>
          </p:nvSpPr>
          <p:spPr>
            <a:xfrm>
              <a:off x="4203085" y="1669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12699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FD3F4497-1AA5-175C-413D-C2C86B4D9702}"/>
                </a:ext>
              </a:extLst>
            </p:cNvPr>
            <p:cNvSpPr/>
            <p:nvPr/>
          </p:nvSpPr>
          <p:spPr>
            <a:xfrm>
              <a:off x="4093865" y="1609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61D7F417-9CA5-A1AA-3308-FCF178C30692}"/>
              </a:ext>
            </a:extLst>
          </p:cNvPr>
          <p:cNvSpPr txBox="1"/>
          <p:nvPr/>
        </p:nvSpPr>
        <p:spPr>
          <a:xfrm>
            <a:off x="1346814" y="2763861"/>
            <a:ext cx="9135533" cy="133027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66103" algn="ctr">
              <a:spcBef>
                <a:spcPts val="133"/>
              </a:spcBef>
            </a:pPr>
            <a:r>
              <a:rPr sz="2400" spc="-13" dirty="0">
                <a:latin typeface="Calibri"/>
                <a:cs typeface="Calibri"/>
              </a:rPr>
              <a:t>Action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627"/>
              </a:spcBef>
            </a:pPr>
            <a:endParaRPr sz="2400" dirty="0">
              <a:latin typeface="Calibri"/>
              <a:cs typeface="Calibri"/>
            </a:endParaRPr>
          </a:p>
          <a:p>
            <a:pPr marL="1766103" algn="ctr"/>
            <a:r>
              <a:rPr sz="2400" spc="-13" dirty="0">
                <a:latin typeface="Calibri"/>
                <a:cs typeface="Calibri"/>
              </a:rPr>
              <a:t>Observation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AC7169-68D3-C72D-F66A-F2616F0D0B6A}"/>
              </a:ext>
            </a:extLst>
          </p:cNvPr>
          <p:cNvSpPr txBox="1"/>
          <p:nvPr/>
        </p:nvSpPr>
        <p:spPr>
          <a:xfrm>
            <a:off x="7889835" y="3747890"/>
            <a:ext cx="66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Env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3F4C50F-6343-1965-E0C9-430CB4CCAB80}"/>
              </a:ext>
            </a:extLst>
          </p:cNvPr>
          <p:cNvSpPr/>
          <p:nvPr/>
        </p:nvSpPr>
        <p:spPr>
          <a:xfrm>
            <a:off x="8703276" y="2068808"/>
            <a:ext cx="506627" cy="27184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128C8A-4F93-0EDC-1589-978F8A5A2F26}"/>
              </a:ext>
            </a:extLst>
          </p:cNvPr>
          <p:cNvSpPr txBox="1"/>
          <p:nvPr/>
        </p:nvSpPr>
        <p:spPr>
          <a:xfrm>
            <a:off x="9233274" y="1849054"/>
            <a:ext cx="284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Physical Env: robots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B06D8F-73C6-98BE-81C3-BB46B2D0F607}"/>
              </a:ext>
            </a:extLst>
          </p:cNvPr>
          <p:cNvSpPr txBox="1"/>
          <p:nvPr/>
        </p:nvSpPr>
        <p:spPr>
          <a:xfrm>
            <a:off x="9185785" y="3101200"/>
            <a:ext cx="261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Env: games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04C60-C587-E882-4E90-40F11A262F0F}"/>
              </a:ext>
            </a:extLst>
          </p:cNvPr>
          <p:cNvSpPr txBox="1"/>
          <p:nvPr/>
        </p:nvSpPr>
        <p:spPr>
          <a:xfrm>
            <a:off x="9255610" y="4451839"/>
            <a:ext cx="3107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 Env: chatbots 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6DF6F8D-AFA0-6DEE-0AB1-D01A63391A13}"/>
              </a:ext>
            </a:extLst>
          </p:cNvPr>
          <p:cNvSpPr/>
          <p:nvPr/>
        </p:nvSpPr>
        <p:spPr>
          <a:xfrm>
            <a:off x="4760301" y="1934870"/>
            <a:ext cx="392011" cy="3889034"/>
          </a:xfrm>
          <a:prstGeom prst="rightBrace">
            <a:avLst>
              <a:gd name="adj1" fmla="val 505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2E474F-97F7-1D31-EAE6-30E8646AD879}"/>
              </a:ext>
            </a:extLst>
          </p:cNvPr>
          <p:cNvSpPr txBox="1"/>
          <p:nvPr/>
        </p:nvSpPr>
        <p:spPr>
          <a:xfrm>
            <a:off x="2723523" y="1822078"/>
            <a:ext cx="126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F615A9-2345-31E9-027C-1D404B03B606}"/>
              </a:ext>
            </a:extLst>
          </p:cNvPr>
          <p:cNvSpPr txBox="1"/>
          <p:nvPr/>
        </p:nvSpPr>
        <p:spPr>
          <a:xfrm>
            <a:off x="2750841" y="3552775"/>
            <a:ext cx="195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Computation/ think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43987B-DE5A-C54D-60E7-049DC0115181}"/>
              </a:ext>
            </a:extLst>
          </p:cNvPr>
          <p:cNvSpPr txBox="1"/>
          <p:nvPr/>
        </p:nvSpPr>
        <p:spPr>
          <a:xfrm>
            <a:off x="3484415" y="5526618"/>
            <a:ext cx="127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 use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F15FF8A-3093-79C2-48FE-0B0AA3CCB4E8}"/>
              </a:ext>
            </a:extLst>
          </p:cNvPr>
          <p:cNvSpPr/>
          <p:nvPr/>
        </p:nvSpPr>
        <p:spPr>
          <a:xfrm>
            <a:off x="2236573" y="1098715"/>
            <a:ext cx="307387" cy="18709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4EA38-9809-0FFF-D528-985A8E06CAB9}"/>
              </a:ext>
            </a:extLst>
          </p:cNvPr>
          <p:cNvSpPr txBox="1"/>
          <p:nvPr/>
        </p:nvSpPr>
        <p:spPr>
          <a:xfrm>
            <a:off x="678839" y="1406637"/>
            <a:ext cx="2079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Short-term (context length)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A8AE24-6EEB-3A3B-6EA9-356ED4AD9358}"/>
              </a:ext>
            </a:extLst>
          </p:cNvPr>
          <p:cNvSpPr txBox="1"/>
          <p:nvPr/>
        </p:nvSpPr>
        <p:spPr>
          <a:xfrm>
            <a:off x="736363" y="872803"/>
            <a:ext cx="1407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Attention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55E46E-EA20-ABE7-B3EA-6E31FAF5579A}"/>
              </a:ext>
            </a:extLst>
          </p:cNvPr>
          <p:cNvSpPr txBox="1"/>
          <p:nvPr/>
        </p:nvSpPr>
        <p:spPr>
          <a:xfrm>
            <a:off x="678839" y="2653094"/>
            <a:ext cx="155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Long-term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D2BD7BE-F10D-6B83-A78D-A4BB71C1D627}"/>
              </a:ext>
            </a:extLst>
          </p:cNvPr>
          <p:cNvSpPr/>
          <p:nvPr/>
        </p:nvSpPr>
        <p:spPr>
          <a:xfrm>
            <a:off x="2401278" y="3293557"/>
            <a:ext cx="346956" cy="1465412"/>
          </a:xfrm>
          <a:prstGeom prst="rightBrace">
            <a:avLst>
              <a:gd name="adj1" fmla="val 8333"/>
              <a:gd name="adj2" fmla="val 508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0C1A68-6D61-AA2E-9486-0367E08508C6}"/>
              </a:ext>
            </a:extLst>
          </p:cNvPr>
          <p:cNvSpPr txBox="1"/>
          <p:nvPr/>
        </p:nvSpPr>
        <p:spPr>
          <a:xfrm>
            <a:off x="349553" y="3228956"/>
            <a:ext cx="2279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Transformer auto-regressor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B3CA86-2A5B-D754-1EA2-62806128AD94}"/>
              </a:ext>
            </a:extLst>
          </p:cNvPr>
          <p:cNvSpPr txBox="1"/>
          <p:nvPr/>
        </p:nvSpPr>
        <p:spPr>
          <a:xfrm>
            <a:off x="616406" y="4404065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Reasoning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CD228757-FD96-970F-9438-1ACC24B8A528}"/>
              </a:ext>
            </a:extLst>
          </p:cNvPr>
          <p:cNvSpPr/>
          <p:nvPr/>
        </p:nvSpPr>
        <p:spPr>
          <a:xfrm>
            <a:off x="3170845" y="4787295"/>
            <a:ext cx="313570" cy="1959494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48111F-596E-5253-4AC1-F7FB6CDF578A}"/>
              </a:ext>
            </a:extLst>
          </p:cNvPr>
          <p:cNvSpPr txBox="1"/>
          <p:nvPr/>
        </p:nvSpPr>
        <p:spPr>
          <a:xfrm>
            <a:off x="382942" y="4873166"/>
            <a:ext cx="289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Code for computation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285F0-DBF9-5411-EB6C-B7985EE1727E}"/>
              </a:ext>
            </a:extLst>
          </p:cNvPr>
          <p:cNvSpPr txBox="1"/>
          <p:nvPr/>
        </p:nvSpPr>
        <p:spPr>
          <a:xfrm>
            <a:off x="383942" y="5555608"/>
            <a:ext cx="331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RAG for knowledge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EC9DC5-DC43-E1AF-02CA-A22275FCDB71}"/>
              </a:ext>
            </a:extLst>
          </p:cNvPr>
          <p:cNvSpPr txBox="1"/>
          <p:nvPr/>
        </p:nvSpPr>
        <p:spPr>
          <a:xfrm>
            <a:off x="379815" y="6056977"/>
            <a:ext cx="267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API/search engines for info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CF2EE4-E016-F4AB-415A-CA22888B2064}"/>
              </a:ext>
            </a:extLst>
          </p:cNvPr>
          <p:cNvSpPr txBox="1"/>
          <p:nvPr/>
        </p:nvSpPr>
        <p:spPr>
          <a:xfrm>
            <a:off x="5102022" y="3789407"/>
            <a:ext cx="95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LLM Agent</a:t>
            </a:r>
          </a:p>
        </p:txBody>
      </p:sp>
    </p:spTree>
    <p:extLst>
      <p:ext uri="{BB962C8B-B14F-4D97-AF65-F5344CB8AC3E}">
        <p14:creationId xmlns:p14="http://schemas.microsoft.com/office/powerpoint/2010/main" val="142575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FDF17-5CC2-3940-F7BF-A9D20912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0B962C5F-0839-C4CD-BEE7-2A3309C1A3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867" y="1642533"/>
            <a:ext cx="3860800" cy="3860800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BF63B89A-5307-01E1-4C97-DB61CDE9653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9438" y="1013255"/>
            <a:ext cx="6622561" cy="5239262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C336BCC8-8705-FFAC-1DA3-E1B5D3F7897B}"/>
              </a:ext>
            </a:extLst>
          </p:cNvPr>
          <p:cNvGrpSpPr/>
          <p:nvPr/>
        </p:nvGrpSpPr>
        <p:grpSpPr>
          <a:xfrm>
            <a:off x="5024774" y="3647530"/>
            <a:ext cx="534691" cy="427997"/>
            <a:chOff x="3862062" y="2737300"/>
            <a:chExt cx="747395" cy="19812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FCD6AEA4-5E3C-1136-2444-11B3D1407C3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2062" y="2737300"/>
              <a:ext cx="747128" cy="198119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A334450C-A1CE-4538-FB14-D4519B7E0603}"/>
                </a:ext>
              </a:extLst>
            </p:cNvPr>
            <p:cNvSpPr/>
            <p:nvPr/>
          </p:nvSpPr>
          <p:spPr>
            <a:xfrm>
              <a:off x="3900162" y="2816360"/>
              <a:ext cx="561975" cy="0"/>
            </a:xfrm>
            <a:custGeom>
              <a:avLst/>
              <a:gdLst/>
              <a:ahLst/>
              <a:cxnLst/>
              <a:rect l="l" t="t" r="r" b="b"/>
              <a:pathLst>
                <a:path w="561975">
                  <a:moveTo>
                    <a:pt x="0" y="0"/>
                  </a:moveTo>
                  <a:lnTo>
                    <a:pt x="549008" y="0"/>
                  </a:lnTo>
                  <a:lnTo>
                    <a:pt x="561708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5D531FD-A0E9-A062-1139-B51DEB53BEFC}"/>
                </a:ext>
              </a:extLst>
            </p:cNvPr>
            <p:cNvSpPr/>
            <p:nvPr/>
          </p:nvSpPr>
          <p:spPr>
            <a:xfrm>
              <a:off x="4449170" y="275540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2">
            <a:extLst>
              <a:ext uri="{FF2B5EF4-FFF2-40B4-BE49-F238E27FC236}">
                <a16:creationId xmlns:a16="http://schemas.microsoft.com/office/drawing/2014/main" id="{E35460CF-7309-F264-E6C9-125B71AA1DE5}"/>
              </a:ext>
            </a:extLst>
          </p:cNvPr>
          <p:cNvSpPr txBox="1">
            <a:spLocks/>
          </p:cNvSpPr>
          <p:nvPr/>
        </p:nvSpPr>
        <p:spPr>
          <a:xfrm>
            <a:off x="-2661082" y="155069"/>
            <a:ext cx="15620998" cy="206124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360336">
              <a:lnSpc>
                <a:spcPct val="100000"/>
              </a:lnSpc>
              <a:spcBef>
                <a:spcPts val="133"/>
              </a:spcBef>
            </a:pPr>
            <a:r>
              <a:rPr lang="en-US" dirty="0"/>
              <a:t>What</a:t>
            </a:r>
            <a:r>
              <a:rPr lang="en-US" spc="-53" dirty="0"/>
              <a:t> </a:t>
            </a:r>
            <a:r>
              <a:rPr lang="en-US" dirty="0"/>
              <a:t>is</a:t>
            </a:r>
            <a:r>
              <a:rPr lang="en-US" spc="-47" dirty="0"/>
              <a:t> </a:t>
            </a:r>
            <a:r>
              <a:rPr lang="en-US" spc="-13" dirty="0"/>
              <a:t>“LLM agent”? – Applications</a:t>
            </a:r>
          </a:p>
          <a:p>
            <a:pPr marL="3360336">
              <a:lnSpc>
                <a:spcPct val="100000"/>
              </a:lnSpc>
              <a:spcBef>
                <a:spcPts val="133"/>
              </a:spcBef>
            </a:pPr>
            <a:r>
              <a:rPr lang="en-US" sz="4400" dirty="0">
                <a:highlight>
                  <a:srgbClr val="FFFF00"/>
                </a:highlight>
              </a:rPr>
              <a:t>Physical Env: robots</a:t>
            </a:r>
          </a:p>
          <a:p>
            <a:pPr marL="3360336">
              <a:lnSpc>
                <a:spcPct val="100000"/>
              </a:lnSpc>
              <a:spcBef>
                <a:spcPts val="133"/>
              </a:spcBef>
            </a:pPr>
            <a:endParaRPr lang="en-US" spc="-13" dirty="0"/>
          </a:p>
        </p:txBody>
      </p:sp>
    </p:spTree>
    <p:extLst>
      <p:ext uri="{BB962C8B-B14F-4D97-AF65-F5344CB8AC3E}">
        <p14:creationId xmlns:p14="http://schemas.microsoft.com/office/powerpoint/2010/main" val="1890874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E2991-1A25-62D2-DECB-19AC8958F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0CAFBD3-DC4A-1B09-685B-69C669DD19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598771" y="-43062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360336">
              <a:lnSpc>
                <a:spcPct val="100000"/>
              </a:lnSpc>
              <a:spcBef>
                <a:spcPts val="133"/>
              </a:spcBef>
            </a:pPr>
            <a:r>
              <a:rPr dirty="0"/>
              <a:t>What</a:t>
            </a:r>
            <a:r>
              <a:rPr spc="-53" dirty="0"/>
              <a:t> </a:t>
            </a:r>
            <a:r>
              <a:rPr dirty="0"/>
              <a:t>is</a:t>
            </a:r>
            <a:r>
              <a:rPr spc="-47" dirty="0"/>
              <a:t> </a:t>
            </a:r>
            <a:r>
              <a:rPr spc="-13" dirty="0"/>
              <a:t>“</a:t>
            </a:r>
            <a:r>
              <a:rPr lang="en-US" spc="-13" dirty="0"/>
              <a:t>LLM </a:t>
            </a:r>
            <a:r>
              <a:rPr spc="-13" dirty="0"/>
              <a:t>agent”?</a:t>
            </a:r>
            <a:r>
              <a:rPr lang="en-US" spc="-13" dirty="0"/>
              <a:t> -- Applications</a:t>
            </a:r>
            <a:endParaRPr spc="-13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5054357-AFF4-79EB-27BC-C01D1843E6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8354" y="2975958"/>
            <a:ext cx="846667" cy="84666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DC58481B-2D31-75AA-0866-1ACE31374AA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6364" y="2969633"/>
            <a:ext cx="846667" cy="846663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8B927BCC-4555-82A8-78E5-DD56FD63116C}"/>
              </a:ext>
            </a:extLst>
          </p:cNvPr>
          <p:cNvGrpSpPr/>
          <p:nvPr/>
        </p:nvGrpSpPr>
        <p:grpSpPr>
          <a:xfrm>
            <a:off x="4647380" y="3065253"/>
            <a:ext cx="1376680" cy="264160"/>
            <a:chOff x="4055765" y="1336907"/>
            <a:chExt cx="1032510" cy="19812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8B999089-E0B9-361D-4E7F-4A45139A1E2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5765" y="1336907"/>
              <a:ext cx="1032470" cy="19812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50661A6C-9612-35E7-AD3F-5129C1718493}"/>
                </a:ext>
              </a:extLst>
            </p:cNvPr>
            <p:cNvSpPr/>
            <p:nvPr/>
          </p:nvSpPr>
          <p:spPr>
            <a:xfrm>
              <a:off x="4093865" y="1415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83435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0080666-28FA-EF83-4B47-3C7EC66C6DF8}"/>
                </a:ext>
              </a:extLst>
            </p:cNvPr>
            <p:cNvSpPr/>
            <p:nvPr/>
          </p:nvSpPr>
          <p:spPr>
            <a:xfrm>
              <a:off x="4928214" y="1355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96DB4872-A358-6A8E-04CA-7C909CA72C30}"/>
              </a:ext>
            </a:extLst>
          </p:cNvPr>
          <p:cNvGrpSpPr/>
          <p:nvPr/>
        </p:nvGrpSpPr>
        <p:grpSpPr>
          <a:xfrm>
            <a:off x="4647380" y="3403919"/>
            <a:ext cx="1376680" cy="264160"/>
            <a:chOff x="4055765" y="1590907"/>
            <a:chExt cx="1032510" cy="198120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B85F19E9-CB9C-6123-0F7F-72A4672CCD6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5765" y="1590907"/>
              <a:ext cx="1032470" cy="198120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E1A39EE-B052-F5D7-C060-1F242828600F}"/>
                </a:ext>
              </a:extLst>
            </p:cNvPr>
            <p:cNvSpPr/>
            <p:nvPr/>
          </p:nvSpPr>
          <p:spPr>
            <a:xfrm>
              <a:off x="4203085" y="1669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12699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46CF863-C36C-8F15-5274-412C10E1CA71}"/>
                </a:ext>
              </a:extLst>
            </p:cNvPr>
            <p:cNvSpPr/>
            <p:nvPr/>
          </p:nvSpPr>
          <p:spPr>
            <a:xfrm>
              <a:off x="4093865" y="1609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66435D29-06C3-F6E7-BF01-DC8899DDF9C8}"/>
              </a:ext>
            </a:extLst>
          </p:cNvPr>
          <p:cNvSpPr txBox="1"/>
          <p:nvPr/>
        </p:nvSpPr>
        <p:spPr>
          <a:xfrm>
            <a:off x="-123640" y="2763861"/>
            <a:ext cx="9135533" cy="133027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66103" algn="ctr">
              <a:spcBef>
                <a:spcPts val="133"/>
              </a:spcBef>
            </a:pPr>
            <a:r>
              <a:rPr sz="2400" spc="-13" dirty="0">
                <a:latin typeface="Calibri"/>
                <a:cs typeface="Calibri"/>
              </a:rPr>
              <a:t>Action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627"/>
              </a:spcBef>
            </a:pPr>
            <a:endParaRPr sz="2400" dirty="0">
              <a:latin typeface="Calibri"/>
              <a:cs typeface="Calibri"/>
            </a:endParaRPr>
          </a:p>
          <a:p>
            <a:pPr marL="1766103" algn="ctr"/>
            <a:r>
              <a:rPr sz="2400" spc="-13" dirty="0">
                <a:latin typeface="Calibri"/>
                <a:cs typeface="Calibri"/>
              </a:rPr>
              <a:t>Observation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16D8D-42FC-3D0A-F538-9C7334F15430}"/>
              </a:ext>
            </a:extLst>
          </p:cNvPr>
          <p:cNvSpPr txBox="1"/>
          <p:nvPr/>
        </p:nvSpPr>
        <p:spPr>
          <a:xfrm>
            <a:off x="6419381" y="3747890"/>
            <a:ext cx="66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Env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6402D5D-656B-672F-B94D-D9F36105F1D1}"/>
              </a:ext>
            </a:extLst>
          </p:cNvPr>
          <p:cNvSpPr/>
          <p:nvPr/>
        </p:nvSpPr>
        <p:spPr>
          <a:xfrm>
            <a:off x="7232822" y="2068808"/>
            <a:ext cx="506627" cy="27184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62DCF0-251B-EF01-6690-C3EE20AF7EA7}"/>
              </a:ext>
            </a:extLst>
          </p:cNvPr>
          <p:cNvSpPr txBox="1"/>
          <p:nvPr/>
        </p:nvSpPr>
        <p:spPr>
          <a:xfrm>
            <a:off x="7762820" y="1849054"/>
            <a:ext cx="284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Env: robots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FF032C-D887-DB04-1AAA-87E4117887EE}"/>
              </a:ext>
            </a:extLst>
          </p:cNvPr>
          <p:cNvSpPr txBox="1"/>
          <p:nvPr/>
        </p:nvSpPr>
        <p:spPr>
          <a:xfrm>
            <a:off x="7562017" y="3114759"/>
            <a:ext cx="15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Env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DF09C-D143-EA7E-A04A-BA8BEC3090BA}"/>
              </a:ext>
            </a:extLst>
          </p:cNvPr>
          <p:cNvSpPr txBox="1"/>
          <p:nvPr/>
        </p:nvSpPr>
        <p:spPr>
          <a:xfrm>
            <a:off x="7785156" y="4451839"/>
            <a:ext cx="3107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 Env: chatbots 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AE42603-DE00-40F0-1670-9375523A671D}"/>
              </a:ext>
            </a:extLst>
          </p:cNvPr>
          <p:cNvSpPr/>
          <p:nvPr/>
        </p:nvSpPr>
        <p:spPr>
          <a:xfrm>
            <a:off x="3289847" y="1934870"/>
            <a:ext cx="392011" cy="3889034"/>
          </a:xfrm>
          <a:prstGeom prst="rightBrace">
            <a:avLst>
              <a:gd name="adj1" fmla="val 505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ABBC0-D3F6-CA72-7C15-FAB7593860CE}"/>
              </a:ext>
            </a:extLst>
          </p:cNvPr>
          <p:cNvSpPr txBox="1"/>
          <p:nvPr/>
        </p:nvSpPr>
        <p:spPr>
          <a:xfrm>
            <a:off x="1253069" y="1822078"/>
            <a:ext cx="126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947E50-3D65-43C6-6C61-1292C52836B1}"/>
              </a:ext>
            </a:extLst>
          </p:cNvPr>
          <p:cNvSpPr txBox="1"/>
          <p:nvPr/>
        </p:nvSpPr>
        <p:spPr>
          <a:xfrm>
            <a:off x="1280387" y="3552775"/>
            <a:ext cx="195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Computation/ think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1973F8-66D6-8CF0-E6CD-6EA31DEB13E8}"/>
              </a:ext>
            </a:extLst>
          </p:cNvPr>
          <p:cNvSpPr txBox="1"/>
          <p:nvPr/>
        </p:nvSpPr>
        <p:spPr>
          <a:xfrm>
            <a:off x="2013961" y="5526618"/>
            <a:ext cx="127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 use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8274D8-0FD9-2CB8-A32D-660DAEF45997}"/>
              </a:ext>
            </a:extLst>
          </p:cNvPr>
          <p:cNvSpPr txBox="1"/>
          <p:nvPr/>
        </p:nvSpPr>
        <p:spPr>
          <a:xfrm>
            <a:off x="3631568" y="3789407"/>
            <a:ext cx="95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LLM Agent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78E4622-9E6F-6C4F-B2DD-4F27459F939A}"/>
              </a:ext>
            </a:extLst>
          </p:cNvPr>
          <p:cNvSpPr/>
          <p:nvPr/>
        </p:nvSpPr>
        <p:spPr>
          <a:xfrm>
            <a:off x="9099662" y="2622155"/>
            <a:ext cx="322367" cy="14468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C8768F-3466-1623-46A5-C198DCE80667}"/>
              </a:ext>
            </a:extLst>
          </p:cNvPr>
          <p:cNvSpPr txBox="1"/>
          <p:nvPr/>
        </p:nvSpPr>
        <p:spPr>
          <a:xfrm>
            <a:off x="9509798" y="2437586"/>
            <a:ext cx="1889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Video games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19D82-F88A-31C5-0C6C-7F95F80C93D5}"/>
              </a:ext>
            </a:extLst>
          </p:cNvPr>
          <p:cNvSpPr txBox="1"/>
          <p:nvPr/>
        </p:nvSpPr>
        <p:spPr>
          <a:xfrm>
            <a:off x="9422029" y="3811324"/>
            <a:ext cx="26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Social simulations</a:t>
            </a:r>
          </a:p>
        </p:txBody>
      </p:sp>
    </p:spTree>
    <p:extLst>
      <p:ext uri="{BB962C8B-B14F-4D97-AF65-F5344CB8AC3E}">
        <p14:creationId xmlns:p14="http://schemas.microsoft.com/office/powerpoint/2010/main" val="25680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4FB8-4E0F-472C-696B-8982C0B1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Case Study: Social </a:t>
            </a: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Interaction Agents</a:t>
            </a:r>
            <a:r>
              <a:rPr lang="en-US" b="1" i="0" baseline="30000" dirty="0">
                <a:solidFill>
                  <a:srgbClr val="0070C0"/>
                </a:solidFill>
                <a:effectLst/>
                <a:latin typeface="Inter"/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BB58D-1B8D-0D11-389B-E3475BF89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Build a </a:t>
            </a: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scalable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 (1M agents) and </a:t>
            </a: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generalizable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 social media simulator.</a:t>
            </a:r>
          </a:p>
          <a:p>
            <a:pPr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Study emergent phenomena (e.g., polarization, misinformation).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EA328-9DE2-3C21-C91B-F4ED8E378C6E}"/>
              </a:ext>
            </a:extLst>
          </p:cNvPr>
          <p:cNvSpPr txBox="1"/>
          <p:nvPr/>
        </p:nvSpPr>
        <p:spPr>
          <a:xfrm>
            <a:off x="2078182" y="6040582"/>
            <a:ext cx="854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Z., Zhang, Z., Zheng, Z., Jiang, Y., Gan, Z., Wang, Z., ... &amp; Shao, J. (2024). Oasis: Open agents social interaction simulations on one million agents. </a:t>
            </a:r>
            <a:r>
              <a:rPr lang="en-US" sz="1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arXiv:2411.11581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800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7F5E20-7E65-14B5-778F-44676E4C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66" y="3050743"/>
            <a:ext cx="6703868" cy="29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A8B2-593D-8E76-F46A-509F546C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Social </a:t>
            </a: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Interaction Agents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16975-8E05-A021-9F46-8CADA4B85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Key Components:</a:t>
            </a:r>
          </a:p>
          <a:p>
            <a:pPr lvl="1"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Environment Server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Manages user data, posts, and relationships.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 err="1">
                <a:solidFill>
                  <a:srgbClr val="404040"/>
                </a:solidFill>
                <a:effectLst/>
                <a:latin typeface="Inter"/>
              </a:rPr>
              <a:t>RecSys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Platform-specific recommendation algorithms (e.g.,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Inter"/>
              </a:rPr>
              <a:t>TwHIN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-BERT for X, hot-score for Reddit).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Agent Module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LLM-driven agents with memory and Chain-of-Thought reasoning.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Time Engine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Simulates real-world temporal activity patterns.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Scalable Inference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Asynchronous, multi-GPU architecture.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2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AC8C4-EF52-4B68-CD61-F49C5B7B2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4FA94-09E8-7152-EB74-0611E030ED5E}"/>
              </a:ext>
            </a:extLst>
          </p:cNvPr>
          <p:cNvSpPr txBox="1"/>
          <p:nvPr/>
        </p:nvSpPr>
        <p:spPr>
          <a:xfrm>
            <a:off x="294048" y="0"/>
            <a:ext cx="12197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ym typeface="+mn-ea"/>
              </a:rPr>
              <a:t>Logistics</a:t>
            </a:r>
            <a:r>
              <a:rPr lang="zh-CN" altLang="en-US" sz="4000" dirty="0">
                <a:sym typeface="+mn-ea"/>
              </a:rPr>
              <a:t> </a:t>
            </a:r>
            <a:r>
              <a:rPr lang="en-US" altLang="zh-CN" sz="4000" dirty="0">
                <a:sym typeface="+mn-ea"/>
              </a:rPr>
              <a:t>–</a:t>
            </a:r>
            <a:r>
              <a:rPr lang="zh-CN" altLang="en-US" sz="4000" dirty="0">
                <a:sym typeface="+mn-ea"/>
              </a:rPr>
              <a:t> </a:t>
            </a:r>
            <a:r>
              <a:rPr lang="en-US" altLang="zh-CN" sz="4000" dirty="0">
                <a:sym typeface="+mn-ea"/>
              </a:rPr>
              <a:t>Literature Review </a:t>
            </a:r>
          </a:p>
          <a:p>
            <a:endParaRPr lang="en-US" altLang="zh-CN" sz="4000" dirty="0"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06CA0-7763-E454-2667-5087CC473133}"/>
              </a:ext>
            </a:extLst>
          </p:cNvPr>
          <p:cNvSpPr txBox="1"/>
          <p:nvPr/>
        </p:nvSpPr>
        <p:spPr>
          <a:xfrm>
            <a:off x="396657" y="661719"/>
            <a:ext cx="113986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DDL: </a:t>
            </a:r>
            <a:r>
              <a:rPr lang="en-US" sz="2400" dirty="0"/>
              <a:t>March 10</a:t>
            </a:r>
            <a:r>
              <a:rPr lang="en-US" sz="2400" baseline="30000" dirty="0"/>
              <a:t>th</a:t>
            </a:r>
            <a:r>
              <a:rPr lang="en-US" sz="2400" dirty="0"/>
              <a:t>, the end of the day. </a:t>
            </a:r>
          </a:p>
          <a:p>
            <a:endParaRPr lang="en-US" sz="2400" dirty="0"/>
          </a:p>
          <a:p>
            <a:r>
              <a:rPr lang="en-US" sz="2400" b="1" dirty="0"/>
              <a:t>Content</a:t>
            </a:r>
            <a:r>
              <a:rPr lang="en-US" sz="2400" dirty="0"/>
              <a:t>: </a:t>
            </a:r>
          </a:p>
          <a:p>
            <a:r>
              <a:rPr lang="en-US" sz="2400" dirty="0"/>
              <a:t>	Literature review report</a:t>
            </a:r>
          </a:p>
          <a:p>
            <a:r>
              <a:rPr lang="en-US" sz="2400" dirty="0"/>
              <a:t>	PPT slides and recording</a:t>
            </a:r>
          </a:p>
          <a:p>
            <a:endParaRPr lang="en-US" sz="2400" b="1" dirty="0"/>
          </a:p>
          <a:p>
            <a:r>
              <a:rPr lang="en-US" sz="2400" b="1" dirty="0"/>
              <a:t>Report expectation:</a:t>
            </a:r>
          </a:p>
          <a:p>
            <a:r>
              <a:rPr lang="en-US" sz="2400" b="1" dirty="0"/>
              <a:t>	</a:t>
            </a:r>
            <a:r>
              <a:rPr lang="en-US" sz="2400" dirty="0"/>
              <a:t>Should be the topic that you want to explore for your class project</a:t>
            </a:r>
          </a:p>
          <a:p>
            <a:r>
              <a:rPr lang="en-US" sz="2400" dirty="0"/>
              <a:t>	Should cite enough papers so we see you know the field</a:t>
            </a:r>
          </a:p>
          <a:p>
            <a:r>
              <a:rPr lang="en-US" sz="2400" dirty="0"/>
              <a:t>	Should cite new and high impact papers so we know you are up to date</a:t>
            </a:r>
          </a:p>
          <a:p>
            <a:r>
              <a:rPr lang="en-US" sz="2400" dirty="0"/>
              <a:t>	Should deeply focus on 1-2 papers, so we know you have solid foundation to base on to start your own project.</a:t>
            </a:r>
          </a:p>
          <a:p>
            <a:endParaRPr lang="en-US" sz="2400" dirty="0"/>
          </a:p>
          <a:p>
            <a:r>
              <a:rPr lang="en-US" sz="2400" b="1" dirty="0"/>
              <a:t>PPT recording expectation:</a:t>
            </a:r>
          </a:p>
          <a:p>
            <a:r>
              <a:rPr lang="en-US" sz="2400" dirty="0"/>
              <a:t>	Let us see the 4 points above</a:t>
            </a:r>
          </a:p>
        </p:txBody>
      </p:sp>
    </p:spTree>
    <p:extLst>
      <p:ext uri="{BB962C8B-B14F-4D97-AF65-F5344CB8AC3E}">
        <p14:creationId xmlns:p14="http://schemas.microsoft.com/office/powerpoint/2010/main" val="389044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3B99-A27F-2411-4B27-6EBFF2FC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Social </a:t>
            </a: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Interaction Agents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9F6E0-DE03-3D6B-A18A-179B9CAC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b="1" dirty="0"/>
              <a:t>Experiment setup</a:t>
            </a:r>
          </a:p>
          <a:p>
            <a:pPr lvl="1">
              <a:spcAft>
                <a:spcPts val="300"/>
              </a:spcAft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Research Questions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1371600" lvl="2" indent="-457200">
              <a:spcBef>
                <a:spcPts val="300"/>
              </a:spcBef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Can OASIS replicate real-world phenomena across platforms?</a:t>
            </a:r>
          </a:p>
          <a:p>
            <a:pPr marL="1371600" lvl="2" indent="-457200">
              <a:spcBef>
                <a:spcPts val="300"/>
              </a:spcBef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How does agent population size affect group behavior?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Platforms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X (information spreading) and Reddit (herd effect).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Metrics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lvl="2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Information Propagation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Scale, depth, max breadth.</a:t>
            </a:r>
          </a:p>
          <a:p>
            <a:pPr lvl="2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Group Polarization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Opinion extremeness (GPT-4 evaluation).</a:t>
            </a:r>
          </a:p>
          <a:p>
            <a:pPr lvl="2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Herd Effect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Post scores and disagreement metrics.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q"/>
            </a:pP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lvl="1">
              <a:buFont typeface="Wingdings" pitchFamily="2" charset="2"/>
              <a:buChar char="q"/>
            </a:pPr>
            <a:endParaRPr lang="en-US" b="1" dirty="0"/>
          </a:p>
          <a:p>
            <a:pPr>
              <a:buFont typeface="Wingdings" pitchFamily="2" charset="2"/>
              <a:buChar char="q"/>
            </a:pP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4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03E3-6464-FB0A-1DAF-93B61C7B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Social </a:t>
            </a: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Interaction Agents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8249D-A170-28CB-A1EE-37F3198F9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726284"/>
          </a:xfrm>
        </p:spPr>
      </p:pic>
    </p:spTree>
    <p:extLst>
      <p:ext uri="{BB962C8B-B14F-4D97-AF65-F5344CB8AC3E}">
        <p14:creationId xmlns:p14="http://schemas.microsoft.com/office/powerpoint/2010/main" val="1947022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18F8-510C-1E01-CC8E-5E650409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Social </a:t>
            </a: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Interaction Agents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D0B5C-108C-62C7-3232-5CDAEC59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b="1" dirty="0"/>
              <a:t>Case: </a:t>
            </a: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Information Propagation (X)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404040"/>
                </a:solidFill>
                <a:latin typeface="Inter"/>
              </a:rPr>
              <a:t>Simulation vs. Real Data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solidFill>
                  <a:srgbClr val="404040"/>
                </a:solidFill>
                <a:latin typeface="Inter"/>
              </a:rPr>
              <a:t>Finding 1:</a:t>
            </a:r>
          </a:p>
          <a:p>
            <a:pPr lvl="2">
              <a:spcBef>
                <a:spcPts val="300"/>
              </a:spcBef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Aligns with real-world trends (30% normalized RMSE error).</a:t>
            </a:r>
          </a:p>
          <a:p>
            <a:pPr lvl="2">
              <a:spcBef>
                <a:spcPts val="300"/>
              </a:spcBef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Limitation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Propagation depth lower due to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Inter"/>
              </a:rPr>
              <a:t>RecSys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 simplicity.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q"/>
            </a:pPr>
            <a:r>
              <a:rPr lang="en-US" dirty="0">
                <a:solidFill>
                  <a:srgbClr val="404040"/>
                </a:solidFill>
                <a:latin typeface="Inter"/>
              </a:rPr>
              <a:t>Finding 2:</a:t>
            </a:r>
          </a:p>
          <a:p>
            <a:pPr lvl="2">
              <a:spcBef>
                <a:spcPts val="300"/>
              </a:spcBef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Uncen­sored LLMs amplify group polarization, agents’ opinions grow more extreme with interaction. (e.g., conservative → extreme views).</a:t>
            </a:r>
          </a:p>
          <a:p>
            <a:pPr lvl="2">
              <a:spcBef>
                <a:spcPts val="300"/>
              </a:spcBef>
            </a:pP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lvl="1"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57D4D4D5-7FA9-88ED-5FF6-6ED98148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64" y="4609523"/>
            <a:ext cx="7772400" cy="21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15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0962-3311-9DA4-9A58-369FAE81F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5E95D3-D12A-684D-69F8-4A98C4401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66015" y="267995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360336">
              <a:lnSpc>
                <a:spcPct val="100000"/>
              </a:lnSpc>
              <a:spcBef>
                <a:spcPts val="133"/>
              </a:spcBef>
            </a:pPr>
            <a:r>
              <a:rPr dirty="0"/>
              <a:t>What</a:t>
            </a:r>
            <a:r>
              <a:rPr spc="-53" dirty="0"/>
              <a:t> </a:t>
            </a:r>
            <a:r>
              <a:rPr dirty="0"/>
              <a:t>is</a:t>
            </a:r>
            <a:r>
              <a:rPr spc="-47" dirty="0"/>
              <a:t> </a:t>
            </a:r>
            <a:r>
              <a:rPr spc="-13" dirty="0"/>
              <a:t>“</a:t>
            </a:r>
            <a:r>
              <a:rPr lang="en-US" spc="-13" dirty="0"/>
              <a:t>LLM </a:t>
            </a:r>
            <a:r>
              <a:rPr spc="-13" dirty="0"/>
              <a:t>agent”?</a:t>
            </a:r>
            <a:r>
              <a:rPr lang="en-US" spc="-13" dirty="0"/>
              <a:t> -- Applications</a:t>
            </a:r>
            <a:endParaRPr spc="-13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239B5DC-16B0-8C3F-6BD0-CF79579302C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9749" y="2975958"/>
            <a:ext cx="846667" cy="84666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AF8E0AE8-9F4C-0C8C-45A6-DB27B1EA18B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759" y="2969633"/>
            <a:ext cx="846667" cy="846663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EE3E1C6E-09D1-0194-A92F-1B833BE553B9}"/>
              </a:ext>
            </a:extLst>
          </p:cNvPr>
          <p:cNvGrpSpPr/>
          <p:nvPr/>
        </p:nvGrpSpPr>
        <p:grpSpPr>
          <a:xfrm>
            <a:off x="3448775" y="3065253"/>
            <a:ext cx="1376680" cy="264160"/>
            <a:chOff x="4055765" y="1336907"/>
            <a:chExt cx="1032510" cy="19812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18D3D0F9-1F84-A1A1-2F2A-6357979299D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5765" y="1336907"/>
              <a:ext cx="1032470" cy="19812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B485A59-04DC-0EDA-D7B3-907372577EC9}"/>
                </a:ext>
              </a:extLst>
            </p:cNvPr>
            <p:cNvSpPr/>
            <p:nvPr/>
          </p:nvSpPr>
          <p:spPr>
            <a:xfrm>
              <a:off x="4093865" y="1415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83435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E22563B-085D-2421-F1B0-267DCC241CC3}"/>
                </a:ext>
              </a:extLst>
            </p:cNvPr>
            <p:cNvSpPr/>
            <p:nvPr/>
          </p:nvSpPr>
          <p:spPr>
            <a:xfrm>
              <a:off x="4928214" y="1355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FB0BE277-6D6D-D5B6-0A80-E55124E4B641}"/>
              </a:ext>
            </a:extLst>
          </p:cNvPr>
          <p:cNvGrpSpPr/>
          <p:nvPr/>
        </p:nvGrpSpPr>
        <p:grpSpPr>
          <a:xfrm>
            <a:off x="3448775" y="3403919"/>
            <a:ext cx="1376680" cy="264160"/>
            <a:chOff x="4055765" y="1590907"/>
            <a:chExt cx="1032510" cy="198120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C82CFE0F-6DB7-B12E-85D4-7F7B8260FED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5765" y="1590907"/>
              <a:ext cx="1032470" cy="198120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5D5A5B90-70AA-89F0-996D-CA2E3DE8BE7F}"/>
                </a:ext>
              </a:extLst>
            </p:cNvPr>
            <p:cNvSpPr/>
            <p:nvPr/>
          </p:nvSpPr>
          <p:spPr>
            <a:xfrm>
              <a:off x="4203085" y="1669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12699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DDBC4EE-06A1-2E2A-301E-6C712A11760E}"/>
                </a:ext>
              </a:extLst>
            </p:cNvPr>
            <p:cNvSpPr/>
            <p:nvPr/>
          </p:nvSpPr>
          <p:spPr>
            <a:xfrm>
              <a:off x="4093865" y="1609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87CD41AC-A75E-7942-D315-CF84DAA3A536}"/>
              </a:ext>
            </a:extLst>
          </p:cNvPr>
          <p:cNvSpPr txBox="1"/>
          <p:nvPr/>
        </p:nvSpPr>
        <p:spPr>
          <a:xfrm>
            <a:off x="-1322245" y="2763861"/>
            <a:ext cx="9135533" cy="133027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66103" algn="ctr">
              <a:spcBef>
                <a:spcPts val="133"/>
              </a:spcBef>
            </a:pPr>
            <a:r>
              <a:rPr sz="2400" spc="-13" dirty="0">
                <a:latin typeface="Calibri"/>
                <a:cs typeface="Calibri"/>
              </a:rPr>
              <a:t>Action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627"/>
              </a:spcBef>
            </a:pPr>
            <a:endParaRPr sz="2400" dirty="0">
              <a:latin typeface="Calibri"/>
              <a:cs typeface="Calibri"/>
            </a:endParaRPr>
          </a:p>
          <a:p>
            <a:pPr marL="1766103" algn="ctr"/>
            <a:r>
              <a:rPr sz="2400" spc="-13" dirty="0">
                <a:latin typeface="Calibri"/>
                <a:cs typeface="Calibri"/>
              </a:rPr>
              <a:t>Observation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442B4-15CD-C383-904D-B9A2E3598C36}"/>
              </a:ext>
            </a:extLst>
          </p:cNvPr>
          <p:cNvSpPr txBox="1"/>
          <p:nvPr/>
        </p:nvSpPr>
        <p:spPr>
          <a:xfrm>
            <a:off x="5220776" y="3747890"/>
            <a:ext cx="66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Env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A9931EB-F3CA-249B-8133-EC0EC92DF747}"/>
              </a:ext>
            </a:extLst>
          </p:cNvPr>
          <p:cNvSpPr/>
          <p:nvPr/>
        </p:nvSpPr>
        <p:spPr>
          <a:xfrm>
            <a:off x="6034217" y="2068808"/>
            <a:ext cx="506627" cy="34578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0DECBB-A8F2-E5A5-D9E2-F90D22AD02C3}"/>
              </a:ext>
            </a:extLst>
          </p:cNvPr>
          <p:cNvSpPr txBox="1"/>
          <p:nvPr/>
        </p:nvSpPr>
        <p:spPr>
          <a:xfrm>
            <a:off x="6564215" y="1849054"/>
            <a:ext cx="284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Env: robots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BD530E-1956-9904-DE3C-78B193D7B0A1}"/>
              </a:ext>
            </a:extLst>
          </p:cNvPr>
          <p:cNvSpPr txBox="1"/>
          <p:nvPr/>
        </p:nvSpPr>
        <p:spPr>
          <a:xfrm>
            <a:off x="6363412" y="3114759"/>
            <a:ext cx="15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Env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510766-BBE3-180F-C298-DD21CD96F800}"/>
              </a:ext>
            </a:extLst>
          </p:cNvPr>
          <p:cNvSpPr txBox="1"/>
          <p:nvPr/>
        </p:nvSpPr>
        <p:spPr>
          <a:xfrm>
            <a:off x="6444493" y="5295785"/>
            <a:ext cx="1712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Human Env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8799F3F-441B-221E-0865-C5AC079E0F3A}"/>
              </a:ext>
            </a:extLst>
          </p:cNvPr>
          <p:cNvSpPr/>
          <p:nvPr/>
        </p:nvSpPr>
        <p:spPr>
          <a:xfrm>
            <a:off x="2091242" y="1934870"/>
            <a:ext cx="392011" cy="3889034"/>
          </a:xfrm>
          <a:prstGeom prst="rightBrace">
            <a:avLst>
              <a:gd name="adj1" fmla="val 505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2D5FA-3B63-DA3A-D84B-7C375CEE3683}"/>
              </a:ext>
            </a:extLst>
          </p:cNvPr>
          <p:cNvSpPr txBox="1"/>
          <p:nvPr/>
        </p:nvSpPr>
        <p:spPr>
          <a:xfrm>
            <a:off x="54464" y="1822078"/>
            <a:ext cx="126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0578F-D140-1D42-7DB6-C451F6CAAABE}"/>
              </a:ext>
            </a:extLst>
          </p:cNvPr>
          <p:cNvSpPr txBox="1"/>
          <p:nvPr/>
        </p:nvSpPr>
        <p:spPr>
          <a:xfrm>
            <a:off x="81782" y="3552775"/>
            <a:ext cx="195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Computation/ think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8584EE-9227-988F-C95A-9BAF8A621463}"/>
              </a:ext>
            </a:extLst>
          </p:cNvPr>
          <p:cNvSpPr txBox="1"/>
          <p:nvPr/>
        </p:nvSpPr>
        <p:spPr>
          <a:xfrm>
            <a:off x="815356" y="5526618"/>
            <a:ext cx="127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 use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6C4DDF-F95C-A524-B019-3073CABEA3F9}"/>
              </a:ext>
            </a:extLst>
          </p:cNvPr>
          <p:cNvSpPr txBox="1"/>
          <p:nvPr/>
        </p:nvSpPr>
        <p:spPr>
          <a:xfrm>
            <a:off x="2432963" y="3789407"/>
            <a:ext cx="95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LLM Agent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E9D58E3-C0CB-E2B7-4829-F5C9303550C4}"/>
              </a:ext>
            </a:extLst>
          </p:cNvPr>
          <p:cNvSpPr/>
          <p:nvPr/>
        </p:nvSpPr>
        <p:spPr>
          <a:xfrm>
            <a:off x="7901057" y="2622155"/>
            <a:ext cx="322367" cy="14468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D8D753-B124-ABC1-3484-A29966B15EE6}"/>
              </a:ext>
            </a:extLst>
          </p:cNvPr>
          <p:cNvSpPr txBox="1"/>
          <p:nvPr/>
        </p:nvSpPr>
        <p:spPr>
          <a:xfrm>
            <a:off x="8311193" y="2437586"/>
            <a:ext cx="1889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Video games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D5F1B0-59E4-8C1E-5117-6D9ADA462FD8}"/>
              </a:ext>
            </a:extLst>
          </p:cNvPr>
          <p:cNvSpPr txBox="1"/>
          <p:nvPr/>
        </p:nvSpPr>
        <p:spPr>
          <a:xfrm>
            <a:off x="8223424" y="3811324"/>
            <a:ext cx="26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Social simulations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63F0148-6963-E463-7CCD-91952D7461E6}"/>
              </a:ext>
            </a:extLst>
          </p:cNvPr>
          <p:cNvSpPr/>
          <p:nvPr/>
        </p:nvSpPr>
        <p:spPr>
          <a:xfrm>
            <a:off x="8150009" y="4803181"/>
            <a:ext cx="322367" cy="14468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59822-A693-CDBF-E2DD-D4AEBD563172}"/>
              </a:ext>
            </a:extLst>
          </p:cNvPr>
          <p:cNvSpPr txBox="1"/>
          <p:nvPr/>
        </p:nvSpPr>
        <p:spPr>
          <a:xfrm>
            <a:off x="8428576" y="4572348"/>
            <a:ext cx="2660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Tedious labor 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306D5-F75D-25CC-25B3-C44DAB74EE07}"/>
              </a:ext>
            </a:extLst>
          </p:cNvPr>
          <p:cNvSpPr txBox="1"/>
          <p:nvPr/>
        </p:nvSpPr>
        <p:spPr>
          <a:xfrm>
            <a:off x="8472376" y="5345106"/>
            <a:ext cx="1839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Cooperation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CD3E2-28CC-99D4-E136-F90B8212E63C}"/>
              </a:ext>
            </a:extLst>
          </p:cNvPr>
          <p:cNvSpPr txBox="1"/>
          <p:nvPr/>
        </p:nvSpPr>
        <p:spPr>
          <a:xfrm>
            <a:off x="8492210" y="6019219"/>
            <a:ext cx="2057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Creative tasks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C7AED08D-9596-286A-3467-AE507E6E159C}"/>
              </a:ext>
            </a:extLst>
          </p:cNvPr>
          <p:cNvSpPr/>
          <p:nvPr/>
        </p:nvSpPr>
        <p:spPr>
          <a:xfrm>
            <a:off x="10473486" y="5717910"/>
            <a:ext cx="349715" cy="8720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8BE4CC-6EC6-A3FF-6FE7-4E33B08F5284}"/>
              </a:ext>
            </a:extLst>
          </p:cNvPr>
          <p:cNvSpPr txBox="1"/>
          <p:nvPr/>
        </p:nvSpPr>
        <p:spPr>
          <a:xfrm>
            <a:off x="10823201" y="552661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E9567E-E5C6-B07E-CC5C-A6A82D60D3D2}"/>
              </a:ext>
            </a:extLst>
          </p:cNvPr>
          <p:cNvSpPr txBox="1"/>
          <p:nvPr/>
        </p:nvSpPr>
        <p:spPr>
          <a:xfrm>
            <a:off x="10767897" y="6376302"/>
            <a:ext cx="125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researcher</a:t>
            </a:r>
          </a:p>
        </p:txBody>
      </p:sp>
    </p:spTree>
    <p:extLst>
      <p:ext uri="{BB962C8B-B14F-4D97-AF65-F5344CB8AC3E}">
        <p14:creationId xmlns:p14="http://schemas.microsoft.com/office/powerpoint/2010/main" val="94427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D22B-CC96-0BBF-5A55-AEC7B0184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B35B6E-B0FA-42F3-626F-C34DAC14E4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406" y="171238"/>
            <a:ext cx="14020800" cy="973480"/>
          </a:xfrm>
          <a:prstGeom prst="rect">
            <a:avLst/>
          </a:prstGeom>
        </p:spPr>
        <p:txBody>
          <a:bodyPr vert="horz" wrap="square" lIns="0" tIns="476385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z="3200" spc="-47" dirty="0">
                <a:latin typeface="Arial"/>
                <a:cs typeface="Arial"/>
              </a:rPr>
              <a:t>ChemCrow:</a:t>
            </a:r>
            <a:r>
              <a:rPr sz="3200" spc="-152" dirty="0">
                <a:latin typeface="Arial"/>
                <a:cs typeface="Arial"/>
              </a:rPr>
              <a:t> </a:t>
            </a:r>
            <a:r>
              <a:rPr sz="3200" spc="-27" dirty="0">
                <a:latin typeface="Arial"/>
                <a:cs typeface="Arial"/>
              </a:rPr>
              <a:t>ReAct</a:t>
            </a:r>
            <a:r>
              <a:rPr sz="3200" spc="-147" dirty="0">
                <a:latin typeface="Arial"/>
                <a:cs typeface="Arial"/>
              </a:rPr>
              <a:t> </a:t>
            </a:r>
            <a:r>
              <a:rPr sz="3200" spc="-13" dirty="0">
                <a:latin typeface="Arial"/>
                <a:cs typeface="Arial"/>
              </a:rPr>
              <a:t>enables</a:t>
            </a:r>
            <a:r>
              <a:rPr sz="3200" spc="-14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discovery</a:t>
            </a:r>
            <a:r>
              <a:rPr sz="3200" spc="-14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of</a:t>
            </a:r>
            <a:r>
              <a:rPr sz="3200" spc="-14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47" dirty="0">
                <a:latin typeface="Arial"/>
                <a:cs typeface="Arial"/>
              </a:rPr>
              <a:t> </a:t>
            </a:r>
            <a:r>
              <a:rPr sz="3200" spc="-27" dirty="0">
                <a:latin typeface="Arial"/>
                <a:cs typeface="Arial"/>
              </a:rPr>
              <a:t>novel</a:t>
            </a:r>
            <a:r>
              <a:rPr sz="3200" spc="-147" dirty="0">
                <a:latin typeface="Arial"/>
                <a:cs typeface="Arial"/>
              </a:rPr>
              <a:t> </a:t>
            </a:r>
            <a:r>
              <a:rPr sz="3200" spc="-13" dirty="0">
                <a:latin typeface="Arial"/>
                <a:cs typeface="Arial"/>
              </a:rPr>
              <a:t>chromophore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7A969E12-E077-CC21-47A6-F8F9F0FF15B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123" y="1528591"/>
            <a:ext cx="8676472" cy="455628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1FCF68D-6140-A79F-9297-6205236E917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4453883" y="4851349"/>
            <a:ext cx="244475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1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73025">
              <a:lnSpc>
                <a:spcPts val="1430"/>
              </a:lnSpc>
              <a:spcBef>
                <a:spcPts val="60"/>
              </a:spcBef>
            </a:pPr>
            <a:fld id="{81D60167-4931-47E6-BA6A-407CBD079E47}" type="slidenum">
              <a:rPr lang="en-US" spc="-50" smtClean="0"/>
              <a:pPr marL="73025">
                <a:lnSpc>
                  <a:spcPts val="1430"/>
                </a:lnSpc>
                <a:spcBef>
                  <a:spcPts val="60"/>
                </a:spcBef>
              </a:pPr>
              <a:t>24</a:t>
            </a:fld>
            <a:endParaRPr sz="1467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6D5A535-CA34-6FD9-C793-E5DD5479AAD4}"/>
              </a:ext>
            </a:extLst>
          </p:cNvPr>
          <p:cNvSpPr txBox="1"/>
          <p:nvPr/>
        </p:nvSpPr>
        <p:spPr>
          <a:xfrm>
            <a:off x="136951" y="6481578"/>
            <a:ext cx="1524847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553"/>
              </a:lnSpc>
            </a:pPr>
            <a:r>
              <a:rPr sz="1467" dirty="0">
                <a:solidFill>
                  <a:srgbClr val="5E5E5E"/>
                </a:solidFill>
                <a:latin typeface="Arial"/>
                <a:cs typeface="Arial"/>
              </a:rPr>
              <a:t>[Bran</a:t>
            </a:r>
            <a:r>
              <a:rPr sz="1467" spc="2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467" dirty="0">
                <a:solidFill>
                  <a:srgbClr val="5E5E5E"/>
                </a:solidFill>
                <a:latin typeface="Arial"/>
                <a:cs typeface="Arial"/>
              </a:rPr>
              <a:t>et</a:t>
            </a:r>
            <a:r>
              <a:rPr sz="146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467" dirty="0">
                <a:solidFill>
                  <a:srgbClr val="5E5E5E"/>
                </a:solidFill>
                <a:latin typeface="Arial"/>
                <a:cs typeface="Arial"/>
              </a:rPr>
              <a:t>al.,</a:t>
            </a:r>
            <a:r>
              <a:rPr sz="1467" spc="2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467" spc="-13" dirty="0">
                <a:solidFill>
                  <a:srgbClr val="5E5E5E"/>
                </a:solidFill>
                <a:latin typeface="Arial"/>
                <a:cs typeface="Arial"/>
              </a:rPr>
              <a:t>2023]</a:t>
            </a:r>
            <a:endParaRPr sz="1467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06093-8FA5-8ACB-B321-2657AF9CC38C}"/>
              </a:ext>
            </a:extLst>
          </p:cNvPr>
          <p:cNvSpPr txBox="1"/>
          <p:nvPr/>
        </p:nvSpPr>
        <p:spPr>
          <a:xfrm>
            <a:off x="1733123" y="6379890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93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ED638-EB6C-591B-601B-98A3803F7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EA8BA9B-6579-4E82-E0AD-6046981065C0}"/>
              </a:ext>
            </a:extLst>
          </p:cNvPr>
          <p:cNvSpPr txBox="1"/>
          <p:nvPr/>
        </p:nvSpPr>
        <p:spPr>
          <a:xfrm>
            <a:off x="2053117" y="2261712"/>
            <a:ext cx="9512807" cy="17380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22299" indent="-571500"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13163" algn="l"/>
              </a:tabLst>
            </a:pPr>
            <a:r>
              <a:rPr lang="en-US" sz="3733" dirty="0">
                <a:latin typeface="Calibri"/>
                <a:cs typeface="Calibri"/>
              </a:rPr>
              <a:t>What</a:t>
            </a:r>
            <a:r>
              <a:rPr lang="en-US" sz="3733" spc="-40" dirty="0">
                <a:latin typeface="Calibri"/>
                <a:cs typeface="Calibri"/>
              </a:rPr>
              <a:t> </a:t>
            </a:r>
            <a:r>
              <a:rPr lang="en-US" sz="3733" dirty="0">
                <a:latin typeface="Calibri"/>
                <a:cs typeface="Calibri"/>
              </a:rPr>
              <a:t>is</a:t>
            </a:r>
            <a:r>
              <a:rPr lang="en-US" sz="3733" spc="-40" dirty="0">
                <a:latin typeface="Calibri"/>
                <a:cs typeface="Calibri"/>
              </a:rPr>
              <a:t> </a:t>
            </a:r>
            <a:r>
              <a:rPr lang="en-US" sz="3733" dirty="0">
                <a:latin typeface="Calibri"/>
                <a:cs typeface="Calibri"/>
              </a:rPr>
              <a:t>LLM</a:t>
            </a:r>
            <a:r>
              <a:rPr lang="en-US" sz="3733" spc="-33" dirty="0">
                <a:latin typeface="Calibri"/>
                <a:cs typeface="Calibri"/>
              </a:rPr>
              <a:t> </a:t>
            </a:r>
            <a:r>
              <a:rPr lang="en-US" sz="3733" spc="-13" dirty="0">
                <a:latin typeface="Calibri"/>
                <a:cs typeface="Calibri"/>
              </a:rPr>
              <a:t>agents?</a:t>
            </a:r>
            <a:endParaRPr sz="3733" dirty="0">
              <a:latin typeface="Calibri"/>
              <a:cs typeface="Calibri"/>
            </a:endParaRPr>
          </a:p>
          <a:p>
            <a:pPr marL="622299" indent="-571500">
              <a:spcBef>
                <a:spcPts val="53"/>
              </a:spcBef>
              <a:buFont typeface="Arial" panose="020B0604020202020204" pitchFamily="34" charset="0"/>
              <a:buChar char="•"/>
              <a:tabLst>
                <a:tab pos="413163" algn="l"/>
              </a:tabLst>
            </a:pPr>
            <a:r>
              <a:rPr sz="3733" dirty="0">
                <a:highlight>
                  <a:srgbClr val="FFFF00"/>
                </a:highlight>
                <a:latin typeface="Calibri"/>
                <a:cs typeface="Calibri"/>
              </a:rPr>
              <a:t>A</a:t>
            </a:r>
            <a:r>
              <a:rPr sz="3733" spc="-53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3733" dirty="0">
                <a:highlight>
                  <a:srgbClr val="FFFF00"/>
                </a:highlight>
                <a:latin typeface="Calibri"/>
                <a:cs typeface="Calibri"/>
              </a:rPr>
              <a:t>brief</a:t>
            </a:r>
            <a:r>
              <a:rPr sz="3733" spc="-47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3733" dirty="0">
                <a:highlight>
                  <a:srgbClr val="FFFF00"/>
                </a:highlight>
                <a:latin typeface="Calibri"/>
                <a:cs typeface="Calibri"/>
              </a:rPr>
              <a:t>history</a:t>
            </a:r>
            <a:r>
              <a:rPr sz="3733" spc="-47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3733" dirty="0">
                <a:highlight>
                  <a:srgbClr val="FFFF00"/>
                </a:highlight>
                <a:latin typeface="Calibri"/>
                <a:cs typeface="Calibri"/>
              </a:rPr>
              <a:t>of</a:t>
            </a:r>
            <a:r>
              <a:rPr sz="3733" spc="-47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3733" dirty="0">
                <a:highlight>
                  <a:srgbClr val="FFFF00"/>
                </a:highlight>
                <a:latin typeface="Calibri"/>
                <a:cs typeface="Calibri"/>
              </a:rPr>
              <a:t>LLM</a:t>
            </a:r>
            <a:r>
              <a:rPr sz="3733" spc="-47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sz="3733" spc="-13" dirty="0">
                <a:highlight>
                  <a:srgbClr val="FFFF00"/>
                </a:highlight>
                <a:latin typeface="Calibri"/>
                <a:cs typeface="Calibri"/>
              </a:rPr>
              <a:t>agents</a:t>
            </a:r>
            <a:endParaRPr sz="3733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622299" indent="-571500">
              <a:lnSpc>
                <a:spcPts val="4472"/>
              </a:lnSpc>
              <a:buFont typeface="Arial" panose="020B0604020202020204" pitchFamily="34" charset="0"/>
              <a:buChar char="•"/>
              <a:tabLst>
                <a:tab pos="413163" algn="l"/>
              </a:tabLst>
            </a:pPr>
            <a:r>
              <a:rPr lang="en-US" sz="3733" dirty="0">
                <a:latin typeface="Calibri"/>
                <a:cs typeface="Calibri"/>
              </a:rPr>
              <a:t>How to improve LLM agents’ performances</a:t>
            </a:r>
            <a:endParaRPr sz="3733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262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2AB60-78B0-8EDF-B6BE-6930D86A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7ADA1529-6261-AC9C-200F-C1A6B9B7D5C3}"/>
              </a:ext>
            </a:extLst>
          </p:cNvPr>
          <p:cNvGrpSpPr/>
          <p:nvPr/>
        </p:nvGrpSpPr>
        <p:grpSpPr>
          <a:xfrm>
            <a:off x="303953" y="2587052"/>
            <a:ext cx="11584093" cy="264160"/>
            <a:chOff x="219329" y="2737300"/>
            <a:chExt cx="8688070" cy="19812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6C8C8825-1D19-6089-B4AA-784E92432BA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329" y="2737300"/>
              <a:ext cx="8687978" cy="198119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1F67E98-909B-7266-9E7F-BE197CBF7B29}"/>
                </a:ext>
              </a:extLst>
            </p:cNvPr>
            <p:cNvSpPr/>
            <p:nvPr/>
          </p:nvSpPr>
          <p:spPr>
            <a:xfrm>
              <a:off x="257429" y="2816360"/>
              <a:ext cx="8502650" cy="0"/>
            </a:xfrm>
            <a:custGeom>
              <a:avLst/>
              <a:gdLst/>
              <a:ahLst/>
              <a:cxnLst/>
              <a:rect l="l" t="t" r="r" b="b"/>
              <a:pathLst>
                <a:path w="8502650">
                  <a:moveTo>
                    <a:pt x="0" y="0"/>
                  </a:moveTo>
                  <a:lnTo>
                    <a:pt x="8489858" y="0"/>
                  </a:lnTo>
                  <a:lnTo>
                    <a:pt x="8502558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092F23A-C449-B228-E16C-44B464E8C57C}"/>
                </a:ext>
              </a:extLst>
            </p:cNvPr>
            <p:cNvSpPr/>
            <p:nvPr/>
          </p:nvSpPr>
          <p:spPr>
            <a:xfrm>
              <a:off x="8747288" y="275540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BE83D89-3CD8-FC50-FF3A-73BF5FD2187C}"/>
              </a:ext>
            </a:extLst>
          </p:cNvPr>
          <p:cNvSpPr txBox="1"/>
          <p:nvPr/>
        </p:nvSpPr>
        <p:spPr>
          <a:xfrm>
            <a:off x="414865" y="2834542"/>
            <a:ext cx="853524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13706" algn="l"/>
                <a:tab pos="3210480" algn="l"/>
                <a:tab pos="4808100" algn="l"/>
                <a:tab pos="6404873" algn="l"/>
                <a:tab pos="8001647" algn="l"/>
              </a:tabLst>
            </a:pPr>
            <a:r>
              <a:rPr sz="2000" spc="-27" dirty="0">
                <a:latin typeface="Calibri"/>
                <a:cs typeface="Calibri"/>
              </a:rPr>
              <a:t>1960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lang="en-US" sz="2000" dirty="0">
                <a:latin typeface="Calibri"/>
                <a:cs typeface="Calibri"/>
              </a:rPr>
              <a:t>                                             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7" dirty="0">
                <a:latin typeface="Calibri"/>
                <a:cs typeface="Calibri"/>
              </a:rPr>
              <a:t>2010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ED49DD4-28F7-3981-CD97-B75DE62E6BF6}"/>
              </a:ext>
            </a:extLst>
          </p:cNvPr>
          <p:cNvSpPr txBox="1"/>
          <p:nvPr/>
        </p:nvSpPr>
        <p:spPr>
          <a:xfrm>
            <a:off x="9997817" y="2834542"/>
            <a:ext cx="54948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27" dirty="0">
                <a:latin typeface="Calibri"/>
                <a:cs typeface="Calibri"/>
              </a:rPr>
              <a:t>202</a:t>
            </a:r>
            <a:r>
              <a:rPr lang="en-US" sz="2000" spc="-27" dirty="0">
                <a:latin typeface="Calibri"/>
                <a:cs typeface="Calibri"/>
              </a:rPr>
              <a:t>3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FA3913E-75AC-0894-DA60-859655B1000D}"/>
              </a:ext>
            </a:extLst>
          </p:cNvPr>
          <p:cNvSpPr txBox="1"/>
          <p:nvPr/>
        </p:nvSpPr>
        <p:spPr>
          <a:xfrm>
            <a:off x="9365924" y="3301493"/>
            <a:ext cx="3103427" cy="16973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33" dirty="0">
                <a:latin typeface="Calibri"/>
                <a:cs typeface="Calibri"/>
              </a:rPr>
              <a:t>LLM</a:t>
            </a:r>
            <a:r>
              <a:rPr lang="en-US" sz="2667" dirty="0">
                <a:latin typeface="Calibri"/>
                <a:cs typeface="Calibri"/>
              </a:rPr>
              <a:t> </a:t>
            </a:r>
            <a:r>
              <a:rPr sz="2667" spc="-13" dirty="0">
                <a:latin typeface="Calibri"/>
                <a:cs typeface="Calibri"/>
              </a:rPr>
              <a:t>agent</a:t>
            </a:r>
            <a:endParaRPr lang="en-US" sz="2667" spc="-13" dirty="0">
              <a:latin typeface="Calibri"/>
              <a:cs typeface="Calibri"/>
            </a:endParaRPr>
          </a:p>
          <a:p>
            <a:pPr marL="474133" indent="-457200"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en-US" sz="2667" spc="-13" dirty="0">
                <a:latin typeface="Calibri"/>
                <a:cs typeface="Calibri"/>
              </a:rPr>
              <a:t>Human like</a:t>
            </a:r>
          </a:p>
          <a:p>
            <a:pPr marL="474133" indent="-457200"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en-US" sz="2667" dirty="0">
                <a:latin typeface="Calibri"/>
                <a:cs typeface="Calibri"/>
              </a:rPr>
              <a:t>Rep. by language</a:t>
            </a:r>
          </a:p>
          <a:p>
            <a:pPr marL="474133" indent="-457200"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en-US" sz="2667" dirty="0">
                <a:latin typeface="Calibri"/>
                <a:cs typeface="Calibri"/>
              </a:rPr>
              <a:t>Generality</a:t>
            </a:r>
            <a:endParaRPr sz="2667" dirty="0">
              <a:latin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1D4C31-C94F-70EA-5FA9-7F5448132A2A}"/>
              </a:ext>
            </a:extLst>
          </p:cNvPr>
          <p:cNvSpPr txBox="1"/>
          <p:nvPr/>
        </p:nvSpPr>
        <p:spPr>
          <a:xfrm>
            <a:off x="354753" y="3159417"/>
            <a:ext cx="38146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Rule-based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Represented by math </a:t>
            </a:r>
            <a:r>
              <a:rPr lang="en-US" sz="2400" dirty="0" err="1">
                <a:latin typeface="Calibri"/>
                <a:cs typeface="Calibri"/>
              </a:rPr>
              <a:t>eqns</a:t>
            </a:r>
            <a:endParaRPr lang="en-US" sz="2400" dirty="0"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 specific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CD52E1-ADDC-7116-D6BC-F770F4F7A4D6}"/>
              </a:ext>
            </a:extLst>
          </p:cNvPr>
          <p:cNvSpPr txBox="1"/>
          <p:nvPr/>
        </p:nvSpPr>
        <p:spPr>
          <a:xfrm>
            <a:off x="6494842" y="3192558"/>
            <a:ext cx="22766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Deep RL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Reward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Rep. by 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Task specific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6EDC37-2746-F9C5-F7CC-2621A14EE5B6}"/>
              </a:ext>
            </a:extLst>
          </p:cNvPr>
          <p:cNvSpPr txBox="1"/>
          <p:nvPr/>
        </p:nvSpPr>
        <p:spPr>
          <a:xfrm>
            <a:off x="6545864" y="4917990"/>
            <a:ext cx="240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pc="-27" dirty="0" err="1">
                <a:latin typeface="Calibri"/>
                <a:cs typeface="Calibri"/>
              </a:rPr>
              <a:t>Eg.</a:t>
            </a:r>
            <a:r>
              <a:rPr lang="en-US" sz="1800" spc="-27" dirty="0">
                <a:latin typeface="Calibri"/>
                <a:cs typeface="Calibri"/>
              </a:rPr>
              <a:t> Atari-</a:t>
            </a:r>
            <a:r>
              <a:rPr lang="en-US" sz="1800" dirty="0">
                <a:latin typeface="Calibri"/>
                <a:cs typeface="Calibri"/>
              </a:rPr>
              <a:t>DQN,</a:t>
            </a:r>
            <a:r>
              <a:rPr lang="en-US" sz="1800" spc="7" dirty="0">
                <a:latin typeface="Calibri"/>
                <a:cs typeface="Calibri"/>
              </a:rPr>
              <a:t> </a:t>
            </a:r>
            <a:r>
              <a:rPr lang="en-US" sz="1800" spc="-13" dirty="0">
                <a:latin typeface="Calibri"/>
                <a:cs typeface="Calibri"/>
              </a:rPr>
              <a:t>AlphaGo,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C670E-1A68-72D7-1D4F-390499C1BBF4}"/>
              </a:ext>
            </a:extLst>
          </p:cNvPr>
          <p:cNvSpPr txBox="1"/>
          <p:nvPr/>
        </p:nvSpPr>
        <p:spPr>
          <a:xfrm>
            <a:off x="618739" y="4917990"/>
            <a:ext cx="22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pc="-27" dirty="0" err="1">
                <a:latin typeface="Calibri"/>
                <a:cs typeface="Calibri"/>
              </a:rPr>
              <a:t>Eg.</a:t>
            </a:r>
            <a:r>
              <a:rPr lang="en-US" sz="1800" spc="-27" dirty="0">
                <a:latin typeface="Calibri"/>
                <a:cs typeface="Calibri"/>
              </a:rPr>
              <a:t> modeling airplanes</a:t>
            </a:r>
            <a:endParaRPr lang="en-US" dirty="0"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2F77C4A6-04A9-0934-11C2-11926B1532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708825" y="557920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922732">
              <a:lnSpc>
                <a:spcPct val="100000"/>
              </a:lnSpc>
              <a:spcBef>
                <a:spcPts val="133"/>
              </a:spcBef>
            </a:pPr>
            <a:r>
              <a:rPr dirty="0"/>
              <a:t>A</a:t>
            </a:r>
            <a:r>
              <a:rPr spc="-73" dirty="0"/>
              <a:t> </a:t>
            </a:r>
            <a:r>
              <a:rPr dirty="0"/>
              <a:t>brief</a:t>
            </a:r>
            <a:r>
              <a:rPr spc="-60" dirty="0"/>
              <a:t> </a:t>
            </a:r>
            <a:r>
              <a:rPr dirty="0"/>
              <a:t>history</a:t>
            </a:r>
            <a:r>
              <a:rPr spc="-53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lang="en-US" dirty="0"/>
              <a:t>A</a:t>
            </a:r>
            <a:r>
              <a:rPr spc="-13" dirty="0"/>
              <a:t>gents</a:t>
            </a:r>
          </a:p>
        </p:txBody>
      </p:sp>
    </p:spTree>
    <p:extLst>
      <p:ext uri="{BB962C8B-B14F-4D97-AF65-F5344CB8AC3E}">
        <p14:creationId xmlns:p14="http://schemas.microsoft.com/office/powerpoint/2010/main" val="219939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746" y="515314"/>
            <a:ext cx="14020800" cy="702570"/>
          </a:xfrm>
          <a:prstGeom prst="rect">
            <a:avLst/>
          </a:prstGeom>
        </p:spPr>
        <p:txBody>
          <a:bodyPr vert="horz" wrap="square" lIns="0" tIns="116655" rIns="0" bIns="0" rtlCol="0" anchor="ctr">
            <a:spAutoFit/>
          </a:bodyPr>
          <a:lstStyle/>
          <a:p>
            <a:pPr marL="54185">
              <a:lnSpc>
                <a:spcPct val="100000"/>
              </a:lnSpc>
              <a:spcBef>
                <a:spcPts val="173"/>
              </a:spcBef>
            </a:pPr>
            <a:r>
              <a:rPr sz="3800" dirty="0"/>
              <a:t>The</a:t>
            </a:r>
            <a:r>
              <a:rPr sz="3800" spc="47" dirty="0"/>
              <a:t> </a:t>
            </a:r>
            <a:r>
              <a:rPr sz="3800" dirty="0"/>
              <a:t>promise</a:t>
            </a:r>
            <a:r>
              <a:rPr sz="3800" spc="47" dirty="0"/>
              <a:t> </a:t>
            </a:r>
            <a:r>
              <a:rPr sz="3800" dirty="0"/>
              <a:t>of</a:t>
            </a:r>
            <a:r>
              <a:rPr sz="3800" spc="47" dirty="0"/>
              <a:t> </a:t>
            </a:r>
            <a:r>
              <a:rPr sz="3800" dirty="0"/>
              <a:t>LLMs:</a:t>
            </a:r>
            <a:r>
              <a:rPr sz="3800" spc="47" dirty="0"/>
              <a:t> </a:t>
            </a:r>
            <a:r>
              <a:rPr sz="3800" dirty="0"/>
              <a:t>Generality</a:t>
            </a:r>
            <a:r>
              <a:rPr sz="3800" spc="47" dirty="0"/>
              <a:t> </a:t>
            </a:r>
            <a:r>
              <a:rPr sz="3800" dirty="0"/>
              <a:t>and</a:t>
            </a:r>
            <a:r>
              <a:rPr sz="3800" spc="47" dirty="0"/>
              <a:t> </a:t>
            </a:r>
            <a:r>
              <a:rPr sz="3800" spc="-53" dirty="0"/>
              <a:t>few-</a:t>
            </a:r>
            <a:r>
              <a:rPr sz="3800" dirty="0"/>
              <a:t>shot</a:t>
            </a:r>
            <a:r>
              <a:rPr sz="3800" spc="47" dirty="0"/>
              <a:t> </a:t>
            </a:r>
            <a:r>
              <a:rPr sz="3800" spc="-13" dirty="0"/>
              <a:t>learning</a:t>
            </a:r>
            <a:endParaRPr sz="38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257248" y="1607345"/>
            <a:ext cx="5150272" cy="1491827"/>
            <a:chOff x="942936" y="1205509"/>
            <a:chExt cx="3862704" cy="1118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929" y="1218208"/>
              <a:ext cx="3563989" cy="10931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55636" y="1218209"/>
              <a:ext cx="3837304" cy="1093470"/>
            </a:xfrm>
            <a:custGeom>
              <a:avLst/>
              <a:gdLst/>
              <a:ahLst/>
              <a:cxnLst/>
              <a:rect l="l" t="t" r="r" b="b"/>
              <a:pathLst>
                <a:path w="3837304" h="1093470">
                  <a:moveTo>
                    <a:pt x="0" y="0"/>
                  </a:moveTo>
                  <a:lnTo>
                    <a:pt x="3837165" y="0"/>
                  </a:lnTo>
                  <a:lnTo>
                    <a:pt x="3837165" y="1093171"/>
                  </a:lnTo>
                  <a:lnTo>
                    <a:pt x="0" y="109317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8715" y="6055789"/>
            <a:ext cx="382016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Calibri"/>
                <a:cs typeface="Calibri"/>
              </a:rPr>
              <a:t>Language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Models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are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spc="-27" dirty="0">
                <a:latin typeface="Calibri"/>
                <a:cs typeface="Calibri"/>
              </a:rPr>
              <a:t>Few-</a:t>
            </a:r>
            <a:r>
              <a:rPr sz="1333" dirty="0">
                <a:latin typeface="Calibri"/>
                <a:cs typeface="Calibri"/>
              </a:rPr>
              <a:t>Shot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Learners</a:t>
            </a:r>
            <a:r>
              <a:rPr sz="1333" spc="-27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NeurIPS</a:t>
            </a:r>
            <a:r>
              <a:rPr sz="1333" spc="-20" dirty="0">
                <a:latin typeface="Calibri"/>
                <a:cs typeface="Calibri"/>
              </a:rPr>
              <a:t> </a:t>
            </a:r>
            <a:r>
              <a:rPr sz="1333" spc="-13" dirty="0">
                <a:latin typeface="Calibri"/>
                <a:cs typeface="Calibri"/>
              </a:rPr>
              <a:t>2020.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0465" y="2039323"/>
            <a:ext cx="4704080" cy="95271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lnSpc>
                <a:spcPct val="106100"/>
              </a:lnSpc>
              <a:spcBef>
                <a:spcPts val="127"/>
              </a:spcBef>
            </a:pPr>
            <a:r>
              <a:rPr sz="2933" b="1" spc="-13" dirty="0">
                <a:solidFill>
                  <a:srgbClr val="333399"/>
                </a:solidFill>
                <a:latin typeface="Calibri"/>
                <a:cs typeface="Calibri"/>
              </a:rPr>
              <a:t>Training</a:t>
            </a:r>
            <a:r>
              <a:rPr sz="2933" spc="-13" dirty="0">
                <a:solidFill>
                  <a:srgbClr val="333399"/>
                </a:solidFill>
                <a:latin typeface="Calibri"/>
                <a:cs typeface="Calibri"/>
              </a:rPr>
              <a:t>:</a:t>
            </a:r>
            <a:r>
              <a:rPr sz="2933" spc="-1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933" spc="-47" dirty="0">
                <a:solidFill>
                  <a:srgbClr val="333399"/>
                </a:solidFill>
                <a:latin typeface="Calibri"/>
                <a:cs typeface="Calibri"/>
              </a:rPr>
              <a:t>next-</a:t>
            </a:r>
            <a:r>
              <a:rPr sz="2933" spc="-13" dirty="0">
                <a:solidFill>
                  <a:srgbClr val="333399"/>
                </a:solidFill>
                <a:latin typeface="Calibri"/>
                <a:cs typeface="Calibri"/>
              </a:rPr>
              <a:t>token</a:t>
            </a:r>
            <a:r>
              <a:rPr sz="2933" spc="-9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933" spc="-13" dirty="0">
                <a:solidFill>
                  <a:srgbClr val="333399"/>
                </a:solidFill>
                <a:latin typeface="Calibri"/>
                <a:cs typeface="Calibri"/>
              </a:rPr>
              <a:t>prediction </a:t>
            </a:r>
            <a:r>
              <a:rPr sz="2933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2933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933" dirty="0">
                <a:solidFill>
                  <a:srgbClr val="333399"/>
                </a:solidFill>
                <a:latin typeface="Calibri"/>
                <a:cs typeface="Calibri"/>
              </a:rPr>
              <a:t>massive</a:t>
            </a:r>
            <a:r>
              <a:rPr sz="2933" spc="-7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933" dirty="0">
                <a:solidFill>
                  <a:srgbClr val="333399"/>
                </a:solidFill>
                <a:latin typeface="Calibri"/>
                <a:cs typeface="Calibri"/>
              </a:rPr>
              <a:t>text</a:t>
            </a:r>
            <a:r>
              <a:rPr sz="2933" spc="-7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933" spc="-13" dirty="0">
                <a:solidFill>
                  <a:srgbClr val="333399"/>
                </a:solidFill>
                <a:latin typeface="Calibri"/>
                <a:cs typeface="Calibri"/>
              </a:rPr>
              <a:t>corpora</a:t>
            </a:r>
            <a:endParaRPr sz="2933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57367" y="3471698"/>
            <a:ext cx="5150272" cy="2230967"/>
            <a:chOff x="943025" y="2603773"/>
            <a:chExt cx="3862704" cy="16732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574" y="2711543"/>
              <a:ext cx="3593514" cy="14831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55725" y="2616473"/>
              <a:ext cx="3837304" cy="1647825"/>
            </a:xfrm>
            <a:custGeom>
              <a:avLst/>
              <a:gdLst/>
              <a:ahLst/>
              <a:cxnLst/>
              <a:rect l="l" t="t" r="r" b="b"/>
              <a:pathLst>
                <a:path w="3837304" h="1647825">
                  <a:moveTo>
                    <a:pt x="0" y="0"/>
                  </a:moveTo>
                  <a:lnTo>
                    <a:pt x="0" y="1647825"/>
                  </a:lnTo>
                  <a:lnTo>
                    <a:pt x="3836987" y="1647825"/>
                  </a:lnTo>
                  <a:lnTo>
                    <a:pt x="3836987" y="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00466" y="4273443"/>
            <a:ext cx="4279900" cy="952719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lnSpc>
                <a:spcPct val="106100"/>
              </a:lnSpc>
              <a:spcBef>
                <a:spcPts val="127"/>
              </a:spcBef>
            </a:pPr>
            <a:r>
              <a:rPr sz="2933" b="1" spc="-13" dirty="0">
                <a:solidFill>
                  <a:srgbClr val="333399"/>
                </a:solidFill>
                <a:latin typeface="Calibri"/>
                <a:cs typeface="Calibri"/>
              </a:rPr>
              <a:t>Inference</a:t>
            </a:r>
            <a:r>
              <a:rPr sz="2933" spc="-13" dirty="0">
                <a:solidFill>
                  <a:srgbClr val="333399"/>
                </a:solidFill>
                <a:latin typeface="Calibri"/>
                <a:cs typeface="Calibri"/>
              </a:rPr>
              <a:t>:</a:t>
            </a:r>
            <a:r>
              <a:rPr sz="293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933" spc="-53" dirty="0">
                <a:solidFill>
                  <a:srgbClr val="333399"/>
                </a:solidFill>
                <a:latin typeface="Calibri"/>
                <a:cs typeface="Calibri"/>
              </a:rPr>
              <a:t>(few-</a:t>
            </a:r>
            <a:r>
              <a:rPr sz="2933" spc="-27" dirty="0">
                <a:solidFill>
                  <a:srgbClr val="333399"/>
                </a:solidFill>
                <a:latin typeface="Calibri"/>
                <a:cs typeface="Calibri"/>
              </a:rPr>
              <a:t>shot) </a:t>
            </a:r>
            <a:r>
              <a:rPr sz="2933" dirty="0">
                <a:solidFill>
                  <a:srgbClr val="333399"/>
                </a:solidFill>
                <a:latin typeface="Calibri"/>
                <a:cs typeface="Calibri"/>
              </a:rPr>
              <a:t>prompting</a:t>
            </a:r>
            <a:r>
              <a:rPr sz="2933" spc="-11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933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933" spc="-107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933" dirty="0">
                <a:solidFill>
                  <a:srgbClr val="333399"/>
                </a:solidFill>
                <a:latin typeface="Calibri"/>
                <a:cs typeface="Calibri"/>
              </a:rPr>
              <a:t>various</a:t>
            </a:r>
            <a:r>
              <a:rPr sz="2933" spc="-107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933" spc="-13" dirty="0">
                <a:solidFill>
                  <a:srgbClr val="333399"/>
                </a:solidFill>
                <a:latin typeface="Calibri"/>
                <a:cs typeface="Calibri"/>
              </a:rPr>
              <a:t>tasks!</a:t>
            </a:r>
            <a:endParaRPr sz="2933"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CD275-CD56-2C7C-5C9F-95F6F456EAF8}"/>
              </a:ext>
            </a:extLst>
          </p:cNvPr>
          <p:cNvSpPr txBox="1"/>
          <p:nvPr/>
        </p:nvSpPr>
        <p:spPr>
          <a:xfrm>
            <a:off x="497447" y="6413752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56452" y="1978272"/>
            <a:ext cx="5650653" cy="3645747"/>
          </a:xfrm>
          <a:custGeom>
            <a:avLst/>
            <a:gdLst/>
            <a:ahLst/>
            <a:cxnLst/>
            <a:rect l="l" t="t" r="r" b="b"/>
            <a:pathLst>
              <a:path w="4237990" h="2734310">
                <a:moveTo>
                  <a:pt x="0" y="0"/>
                </a:moveTo>
                <a:lnTo>
                  <a:pt x="4237583" y="0"/>
                </a:lnTo>
                <a:lnTo>
                  <a:pt x="4237583" y="2733880"/>
                </a:lnTo>
                <a:lnTo>
                  <a:pt x="0" y="273388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33398"/>
            </a:solidFill>
            <a:prstDash val="sysDot"/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517449" y="2377691"/>
            <a:ext cx="3805767" cy="3234267"/>
            <a:chOff x="1138086" y="1783268"/>
            <a:chExt cx="2854325" cy="2425700"/>
          </a:xfrm>
        </p:grpSpPr>
        <p:sp>
          <p:nvSpPr>
            <p:cNvPr id="4" name="object 4"/>
            <p:cNvSpPr/>
            <p:nvPr/>
          </p:nvSpPr>
          <p:spPr>
            <a:xfrm>
              <a:off x="1344585" y="2665467"/>
              <a:ext cx="2635250" cy="1530350"/>
            </a:xfrm>
            <a:custGeom>
              <a:avLst/>
              <a:gdLst/>
              <a:ahLst/>
              <a:cxnLst/>
              <a:rect l="l" t="t" r="r" b="b"/>
              <a:pathLst>
                <a:path w="2635250" h="1530350">
                  <a:moveTo>
                    <a:pt x="0" y="0"/>
                  </a:moveTo>
                  <a:lnTo>
                    <a:pt x="2634903" y="0"/>
                  </a:lnTo>
                  <a:lnTo>
                    <a:pt x="2634903" y="1530182"/>
                  </a:lnTo>
                  <a:lnTo>
                    <a:pt x="0" y="153018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3339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086" y="1783268"/>
              <a:ext cx="1713313" cy="8692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11537" y="1911601"/>
              <a:ext cx="1466215" cy="615315"/>
            </a:xfrm>
            <a:custGeom>
              <a:avLst/>
              <a:gdLst/>
              <a:ahLst/>
              <a:cxnLst/>
              <a:rect l="l" t="t" r="r" b="b"/>
              <a:pathLst>
                <a:path w="1466214" h="615314">
                  <a:moveTo>
                    <a:pt x="0" y="614801"/>
                  </a:moveTo>
                  <a:lnTo>
                    <a:pt x="1453980" y="4912"/>
                  </a:lnTo>
                  <a:lnTo>
                    <a:pt x="1465691" y="0"/>
                  </a:lnTo>
                </a:path>
              </a:pathLst>
            </a:custGeom>
            <a:ln w="25399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641937" y="1860299"/>
              <a:ext cx="136525" cy="113030"/>
            </a:xfrm>
            <a:custGeom>
              <a:avLst/>
              <a:gdLst/>
              <a:ahLst/>
              <a:cxnLst/>
              <a:rect l="l" t="t" r="r" b="b"/>
              <a:pathLst>
                <a:path w="136525" h="113030">
                  <a:moveTo>
                    <a:pt x="0" y="0"/>
                  </a:moveTo>
                  <a:lnTo>
                    <a:pt x="47160" y="112429"/>
                  </a:lnTo>
                  <a:lnTo>
                    <a:pt x="136009" y="9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1576452" y="45101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922732">
              <a:lnSpc>
                <a:spcPct val="100000"/>
              </a:lnSpc>
              <a:spcBef>
                <a:spcPts val="133"/>
              </a:spcBef>
            </a:pPr>
            <a:r>
              <a:rPr dirty="0"/>
              <a:t>A</a:t>
            </a:r>
            <a:r>
              <a:rPr spc="-73" dirty="0"/>
              <a:t> </a:t>
            </a:r>
            <a:r>
              <a:rPr dirty="0"/>
              <a:t>brief</a:t>
            </a:r>
            <a:r>
              <a:rPr spc="-60" dirty="0"/>
              <a:t> </a:t>
            </a:r>
            <a:r>
              <a:rPr dirty="0"/>
              <a:t>history</a:t>
            </a:r>
            <a:r>
              <a:rPr spc="-53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LLM</a:t>
            </a:r>
            <a:r>
              <a:rPr spc="-53" dirty="0"/>
              <a:t> </a:t>
            </a:r>
            <a:r>
              <a:rPr spc="-13" dirty="0"/>
              <a:t>agents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4919" y="3230719"/>
            <a:ext cx="46566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33" dirty="0">
                <a:latin typeface="Calibri"/>
                <a:cs typeface="Calibri"/>
              </a:rPr>
              <a:t>LLM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8959" y="2384250"/>
            <a:ext cx="1119292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13" dirty="0">
                <a:latin typeface="Calibri"/>
                <a:cs typeface="Calibri"/>
              </a:rPr>
              <a:t>Reasoning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6314" y="3437867"/>
            <a:ext cx="2306319" cy="1158240"/>
            <a:chOff x="1129735" y="2578400"/>
            <a:chExt cx="1729739" cy="86868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9735" y="2578400"/>
              <a:ext cx="1729594" cy="8682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02853" y="2664500"/>
              <a:ext cx="1482725" cy="614680"/>
            </a:xfrm>
            <a:custGeom>
              <a:avLst/>
              <a:gdLst/>
              <a:ahLst/>
              <a:cxnLst/>
              <a:rect l="l" t="t" r="r" b="b"/>
              <a:pathLst>
                <a:path w="1482725" h="614679">
                  <a:moveTo>
                    <a:pt x="0" y="0"/>
                  </a:moveTo>
                  <a:lnTo>
                    <a:pt x="1470724" y="609403"/>
                  </a:lnTo>
                  <a:lnTo>
                    <a:pt x="1482456" y="614264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50242" y="3217586"/>
              <a:ext cx="136525" cy="113030"/>
            </a:xfrm>
            <a:custGeom>
              <a:avLst/>
              <a:gdLst/>
              <a:ahLst/>
              <a:cxnLst/>
              <a:rect l="l" t="t" r="r" b="b"/>
              <a:pathLst>
                <a:path w="136525" h="113029">
                  <a:moveTo>
                    <a:pt x="46669" y="0"/>
                  </a:moveTo>
                  <a:lnTo>
                    <a:pt x="0" y="112633"/>
                  </a:lnTo>
                  <a:lnTo>
                    <a:pt x="135968" y="102986"/>
                  </a:lnTo>
                  <a:lnTo>
                    <a:pt x="4666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42625" y="3909134"/>
            <a:ext cx="1435947" cy="1024554"/>
          </a:xfrm>
          <a:prstGeom prst="rect">
            <a:avLst/>
          </a:prstGeom>
        </p:spPr>
        <p:txBody>
          <a:bodyPr vert="horz" wrap="square" lIns="0" tIns="42333" rIns="0" bIns="0" rtlCol="0">
            <a:spAutoFit/>
          </a:bodyPr>
          <a:lstStyle/>
          <a:p>
            <a:pPr marL="16933" marR="6773">
              <a:lnSpc>
                <a:spcPct val="108300"/>
              </a:lnSpc>
              <a:spcBef>
                <a:spcPts val="333"/>
              </a:spcBef>
            </a:pPr>
            <a:r>
              <a:rPr sz="2000" b="1" spc="-13" dirty="0">
                <a:latin typeface="Calibri"/>
                <a:cs typeface="Calibri"/>
              </a:rPr>
              <a:t>Acting </a:t>
            </a:r>
            <a:r>
              <a:rPr sz="2000" spc="-13" dirty="0">
                <a:latin typeface="Calibri"/>
                <a:cs typeface="Calibri"/>
              </a:rPr>
              <a:t>(Grounding, </a:t>
            </a:r>
            <a:r>
              <a:rPr sz="2000" dirty="0">
                <a:latin typeface="Calibri"/>
                <a:cs typeface="Calibri"/>
              </a:rPr>
              <a:t>tool</a:t>
            </a:r>
            <a:r>
              <a:rPr sz="2000" spc="-5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use,</a:t>
            </a:r>
            <a:r>
              <a:rPr sz="2000" spc="-47" dirty="0">
                <a:latin typeface="Calibri"/>
                <a:cs typeface="Calibri"/>
              </a:rPr>
              <a:t> </a:t>
            </a:r>
            <a:r>
              <a:rPr sz="2000" spc="-27" dirty="0">
                <a:latin typeface="Calibri"/>
                <a:cs typeface="Calibri"/>
              </a:rPr>
              <a:t>etc.)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7419" y="1871319"/>
            <a:ext cx="42756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33" dirty="0">
                <a:latin typeface="Calibri"/>
                <a:cs typeface="Calibri"/>
              </a:rPr>
              <a:t>CoT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37419" y="2176119"/>
            <a:ext cx="1676400" cy="109636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700"/>
              </a:lnSpc>
              <a:spcBef>
                <a:spcPts val="133"/>
              </a:spcBef>
            </a:pPr>
            <a:r>
              <a:rPr sz="2000" spc="-27" dirty="0">
                <a:latin typeface="Calibri"/>
                <a:cs typeface="Calibri"/>
              </a:rPr>
              <a:t>Zero-</a:t>
            </a:r>
            <a:r>
              <a:rPr sz="2000" dirty="0">
                <a:latin typeface="Calibri"/>
                <a:cs typeface="Calibri"/>
              </a:rPr>
              <a:t>shot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33" dirty="0">
                <a:latin typeface="Calibri"/>
                <a:cs typeface="Calibri"/>
              </a:rPr>
              <a:t>CoT Self-</a:t>
            </a:r>
            <a:r>
              <a:rPr sz="2000" spc="-13" dirty="0">
                <a:latin typeface="Calibri"/>
                <a:cs typeface="Calibri"/>
              </a:rPr>
              <a:t>consistency</a:t>
            </a:r>
            <a:endParaRPr sz="2000">
              <a:latin typeface="Calibri"/>
              <a:cs typeface="Calibri"/>
            </a:endParaRPr>
          </a:p>
          <a:p>
            <a:pPr marL="16933">
              <a:spcBef>
                <a:spcPts val="400"/>
              </a:spcBef>
            </a:pPr>
            <a:r>
              <a:rPr sz="2000" spc="-67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37420" y="3594471"/>
            <a:ext cx="918633" cy="14564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6700"/>
              </a:lnSpc>
              <a:spcBef>
                <a:spcPts val="133"/>
              </a:spcBef>
            </a:pPr>
            <a:r>
              <a:rPr sz="2000" spc="-27" dirty="0">
                <a:latin typeface="Calibri"/>
                <a:cs typeface="Calibri"/>
              </a:rPr>
              <a:t>Game </a:t>
            </a:r>
            <a:r>
              <a:rPr sz="2000" spc="-13" dirty="0">
                <a:latin typeface="Calibri"/>
                <a:cs typeface="Calibri"/>
              </a:rPr>
              <a:t>Robotics </a:t>
            </a:r>
            <a:r>
              <a:rPr sz="2000" spc="-33" dirty="0">
                <a:latin typeface="Calibri"/>
                <a:cs typeface="Calibri"/>
              </a:rPr>
              <a:t>RAG</a:t>
            </a:r>
            <a:endParaRPr sz="2000">
              <a:latin typeface="Calibri"/>
              <a:cs typeface="Calibri"/>
            </a:endParaRPr>
          </a:p>
          <a:p>
            <a:pPr marL="16933">
              <a:spcBef>
                <a:spcPts val="400"/>
              </a:spcBef>
            </a:pPr>
            <a:r>
              <a:rPr sz="2000" spc="-67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08423" y="2934101"/>
            <a:ext cx="1102359" cy="1436793"/>
            <a:chOff x="3831317" y="2200575"/>
            <a:chExt cx="826769" cy="107759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1317" y="2734022"/>
              <a:ext cx="826612" cy="5439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909480" y="2868245"/>
              <a:ext cx="572770" cy="284480"/>
            </a:xfrm>
            <a:custGeom>
              <a:avLst/>
              <a:gdLst/>
              <a:ahLst/>
              <a:cxnLst/>
              <a:rect l="l" t="t" r="r" b="b"/>
              <a:pathLst>
                <a:path w="572770" h="284480">
                  <a:moveTo>
                    <a:pt x="0" y="284082"/>
                  </a:moveTo>
                  <a:lnTo>
                    <a:pt x="561072" y="5645"/>
                  </a:lnTo>
                  <a:lnTo>
                    <a:pt x="572449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43455" y="2819284"/>
              <a:ext cx="136525" cy="109220"/>
            </a:xfrm>
            <a:custGeom>
              <a:avLst/>
              <a:gdLst/>
              <a:ahLst/>
              <a:cxnLst/>
              <a:rect l="l" t="t" r="r" b="b"/>
              <a:pathLst>
                <a:path w="136525" h="109219">
                  <a:moveTo>
                    <a:pt x="0" y="0"/>
                  </a:moveTo>
                  <a:lnTo>
                    <a:pt x="54195" y="109211"/>
                  </a:lnTo>
                  <a:lnTo>
                    <a:pt x="136309" y="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5792" y="2200575"/>
              <a:ext cx="816978" cy="4964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909584" y="2286647"/>
              <a:ext cx="568960" cy="241935"/>
            </a:xfrm>
            <a:custGeom>
              <a:avLst/>
              <a:gdLst/>
              <a:ahLst/>
              <a:cxnLst/>
              <a:rect l="l" t="t" r="r" b="b"/>
              <a:pathLst>
                <a:path w="568960" h="241935">
                  <a:moveTo>
                    <a:pt x="0" y="0"/>
                  </a:moveTo>
                  <a:lnTo>
                    <a:pt x="557176" y="236632"/>
                  </a:lnTo>
                  <a:lnTo>
                    <a:pt x="568866" y="241597"/>
                  </a:lnTo>
                </a:path>
              </a:pathLst>
            </a:custGeom>
            <a:ln w="25399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442931" y="2467170"/>
              <a:ext cx="136525" cy="112395"/>
            </a:xfrm>
            <a:custGeom>
              <a:avLst/>
              <a:gdLst/>
              <a:ahLst/>
              <a:cxnLst/>
              <a:rect l="l" t="t" r="r" b="b"/>
              <a:pathLst>
                <a:path w="136525" h="112394">
                  <a:moveTo>
                    <a:pt x="47659" y="0"/>
                  </a:moveTo>
                  <a:lnTo>
                    <a:pt x="0" y="112218"/>
                  </a:lnTo>
                  <a:lnTo>
                    <a:pt x="136048" y="103769"/>
                  </a:lnTo>
                  <a:lnTo>
                    <a:pt x="4765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39360" y="3261634"/>
            <a:ext cx="64939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spc="-13" dirty="0">
                <a:solidFill>
                  <a:srgbClr val="B93026"/>
                </a:solidFill>
                <a:latin typeface="Calibri"/>
                <a:cs typeface="Calibri"/>
              </a:rPr>
              <a:t>ReAct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030657" y="2318300"/>
            <a:ext cx="1148080" cy="1148080"/>
            <a:chOff x="5272993" y="1738725"/>
            <a:chExt cx="861060" cy="86106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2993" y="1738725"/>
              <a:ext cx="860815" cy="86081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369980" y="1892943"/>
              <a:ext cx="589915" cy="589915"/>
            </a:xfrm>
            <a:custGeom>
              <a:avLst/>
              <a:gdLst/>
              <a:ahLst/>
              <a:cxnLst/>
              <a:rect l="l" t="t" r="r" b="b"/>
              <a:pathLst>
                <a:path w="589914" h="589914">
                  <a:moveTo>
                    <a:pt x="0" y="589611"/>
                  </a:moveTo>
                  <a:lnTo>
                    <a:pt x="580631" y="8980"/>
                  </a:lnTo>
                  <a:lnTo>
                    <a:pt x="589611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907506" y="1815712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129316" y="0"/>
                  </a:moveTo>
                  <a:lnTo>
                    <a:pt x="0" y="43106"/>
                  </a:lnTo>
                  <a:lnTo>
                    <a:pt x="86211" y="129316"/>
                  </a:lnTo>
                  <a:lnTo>
                    <a:pt x="129316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48501" y="5678313"/>
            <a:ext cx="378544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latin typeface="Calibri"/>
                <a:cs typeface="Calibri"/>
              </a:rPr>
              <a:t>LLM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agent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(but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reasoning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agent)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06794" y="5678313"/>
            <a:ext cx="173312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dirty="0">
                <a:latin typeface="Calibri"/>
                <a:cs typeface="Calibri"/>
              </a:rPr>
              <a:t>Reasoning</a:t>
            </a:r>
            <a:r>
              <a:rPr sz="2000" spc="-73" dirty="0">
                <a:latin typeface="Calibri"/>
                <a:cs typeface="Calibri"/>
              </a:rPr>
              <a:t> </a:t>
            </a:r>
            <a:r>
              <a:rPr sz="2000" spc="-27" dirty="0">
                <a:latin typeface="Calibri"/>
                <a:cs typeface="Calibri"/>
              </a:rPr>
              <a:t>agent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030659" y="3530671"/>
            <a:ext cx="1148080" cy="1148080"/>
            <a:chOff x="5272994" y="2648003"/>
            <a:chExt cx="861060" cy="86106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2994" y="2648003"/>
              <a:ext cx="860815" cy="86081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369980" y="2724989"/>
              <a:ext cx="589915" cy="589915"/>
            </a:xfrm>
            <a:custGeom>
              <a:avLst/>
              <a:gdLst/>
              <a:ahLst/>
              <a:cxnLst/>
              <a:rect l="l" t="t" r="r" b="b"/>
              <a:pathLst>
                <a:path w="589914" h="589914">
                  <a:moveTo>
                    <a:pt x="0" y="0"/>
                  </a:moveTo>
                  <a:lnTo>
                    <a:pt x="580631" y="580631"/>
                  </a:lnTo>
                  <a:lnTo>
                    <a:pt x="589611" y="589611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907506" y="3262515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86211" y="0"/>
                  </a:moveTo>
                  <a:lnTo>
                    <a:pt x="0" y="86211"/>
                  </a:lnTo>
                  <a:lnTo>
                    <a:pt x="129316" y="129316"/>
                  </a:lnTo>
                  <a:lnTo>
                    <a:pt x="86211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220467" y="2116115"/>
            <a:ext cx="2642447" cy="33287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84090">
              <a:spcBef>
                <a:spcPts val="133"/>
              </a:spcBef>
            </a:pPr>
            <a:r>
              <a:rPr sz="2000" b="1" dirty="0">
                <a:latin typeface="Calibri"/>
                <a:cs typeface="Calibri"/>
              </a:rPr>
              <a:t>New</a:t>
            </a:r>
            <a:r>
              <a:rPr sz="2000" b="1" spc="-27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applications/ tasks/benchmarks</a:t>
            </a:r>
            <a:endParaRPr sz="2000">
              <a:latin typeface="Calibri"/>
              <a:cs typeface="Calibri"/>
            </a:endParaRPr>
          </a:p>
          <a:p>
            <a:pPr marL="237061" marR="188802">
              <a:lnSpc>
                <a:spcPct val="116700"/>
              </a:lnSpc>
              <a:spcBef>
                <a:spcPts val="573"/>
              </a:spcBef>
            </a:pPr>
            <a:r>
              <a:rPr sz="2000" spc="-13" dirty="0">
                <a:latin typeface="Calibri"/>
                <a:cs typeface="Calibri"/>
              </a:rPr>
              <a:t>Web</a:t>
            </a:r>
            <a:r>
              <a:rPr sz="2000" spc="-87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browsing </a:t>
            </a:r>
            <a:r>
              <a:rPr sz="2000" dirty="0">
                <a:latin typeface="Calibri"/>
                <a:cs typeface="Calibri"/>
              </a:rPr>
              <a:t>Software</a:t>
            </a:r>
            <a:r>
              <a:rPr sz="2000" spc="-107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engineering </a:t>
            </a:r>
            <a:r>
              <a:rPr sz="2000" dirty="0">
                <a:latin typeface="Calibri"/>
                <a:cs typeface="Calibri"/>
              </a:rPr>
              <a:t>Scientific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discovery</a:t>
            </a:r>
            <a:endParaRPr sz="2000">
              <a:latin typeface="Calibri"/>
              <a:cs typeface="Calibri"/>
            </a:endParaRPr>
          </a:p>
          <a:p>
            <a:pPr marL="237061">
              <a:spcBef>
                <a:spcPts val="400"/>
              </a:spcBef>
            </a:pPr>
            <a:r>
              <a:rPr sz="2000" spc="-33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  <a:p>
            <a:pPr marL="16933">
              <a:spcBef>
                <a:spcPts val="1027"/>
              </a:spcBef>
            </a:pPr>
            <a:r>
              <a:rPr sz="2000" b="1" dirty="0">
                <a:latin typeface="Calibri"/>
                <a:cs typeface="Calibri"/>
              </a:rPr>
              <a:t>New</a:t>
            </a:r>
            <a:r>
              <a:rPr sz="2000" b="1" spc="-27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237061" marR="6773">
              <a:spcBef>
                <a:spcPts val="1020"/>
              </a:spcBef>
            </a:pPr>
            <a:r>
              <a:rPr sz="2000" spc="-27" dirty="0">
                <a:latin typeface="Calibri"/>
                <a:cs typeface="Calibri"/>
              </a:rPr>
              <a:t>Memory,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learning, </a:t>
            </a:r>
            <a:r>
              <a:rPr sz="2000" dirty="0">
                <a:latin typeface="Calibri"/>
                <a:cs typeface="Calibri"/>
              </a:rPr>
              <a:t>planning,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multi-agent…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4453883" y="4851349"/>
            <a:ext cx="244475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1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73025">
              <a:lnSpc>
                <a:spcPts val="1430"/>
              </a:lnSpc>
              <a:spcBef>
                <a:spcPts val="387"/>
              </a:spcBef>
            </a:pPr>
            <a:fld id="{81D60167-4931-47E6-BA6A-407CBD079E47}" type="slidenum">
              <a:rPr lang="en-US" spc="-50" smtClean="0"/>
              <a:pPr marL="73025">
                <a:lnSpc>
                  <a:spcPts val="1430"/>
                </a:lnSpc>
                <a:spcBef>
                  <a:spcPts val="387"/>
                </a:spcBef>
              </a:pPr>
              <a:t>28</a:t>
            </a:fld>
            <a:endParaRPr sz="1467"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48ACFC-F6A9-6ABA-C4B6-11C1F1DE2198}"/>
              </a:ext>
            </a:extLst>
          </p:cNvPr>
          <p:cNvSpPr txBox="1"/>
          <p:nvPr/>
        </p:nvSpPr>
        <p:spPr>
          <a:xfrm>
            <a:off x="1733123" y="6379890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9E4B6-546A-2FC2-5F8A-DBCB0CA2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FE61184-7C69-704A-478C-6EB0D77A51E3}"/>
              </a:ext>
            </a:extLst>
          </p:cNvPr>
          <p:cNvSpPr txBox="1"/>
          <p:nvPr/>
        </p:nvSpPr>
        <p:spPr>
          <a:xfrm>
            <a:off x="2053117" y="2261712"/>
            <a:ext cx="9512807" cy="17380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22299" indent="-571500"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13163" algn="l"/>
              </a:tabLst>
            </a:pPr>
            <a:r>
              <a:rPr lang="en-US" sz="3733" dirty="0">
                <a:latin typeface="Calibri"/>
                <a:cs typeface="Calibri"/>
              </a:rPr>
              <a:t>What</a:t>
            </a:r>
            <a:r>
              <a:rPr lang="en-US" sz="3733" spc="-40" dirty="0">
                <a:latin typeface="Calibri"/>
                <a:cs typeface="Calibri"/>
              </a:rPr>
              <a:t> </a:t>
            </a:r>
            <a:r>
              <a:rPr lang="en-US" sz="3733" dirty="0">
                <a:latin typeface="Calibri"/>
                <a:cs typeface="Calibri"/>
              </a:rPr>
              <a:t>is</a:t>
            </a:r>
            <a:r>
              <a:rPr lang="en-US" sz="3733" spc="-40" dirty="0">
                <a:latin typeface="Calibri"/>
                <a:cs typeface="Calibri"/>
              </a:rPr>
              <a:t> </a:t>
            </a:r>
            <a:r>
              <a:rPr lang="en-US" sz="3733" dirty="0">
                <a:latin typeface="Calibri"/>
                <a:cs typeface="Calibri"/>
              </a:rPr>
              <a:t>LLM</a:t>
            </a:r>
            <a:r>
              <a:rPr lang="en-US" sz="3733" spc="-33" dirty="0">
                <a:latin typeface="Calibri"/>
                <a:cs typeface="Calibri"/>
              </a:rPr>
              <a:t> </a:t>
            </a:r>
            <a:r>
              <a:rPr lang="en-US" sz="3733" spc="-13" dirty="0">
                <a:latin typeface="Calibri"/>
                <a:cs typeface="Calibri"/>
              </a:rPr>
              <a:t>agents?</a:t>
            </a:r>
            <a:endParaRPr sz="3733" dirty="0">
              <a:latin typeface="Calibri"/>
              <a:cs typeface="Calibri"/>
            </a:endParaRPr>
          </a:p>
          <a:p>
            <a:pPr marL="622299" indent="-571500">
              <a:spcBef>
                <a:spcPts val="53"/>
              </a:spcBef>
              <a:buFont typeface="Arial" panose="020B0604020202020204" pitchFamily="34" charset="0"/>
              <a:buChar char="•"/>
              <a:tabLst>
                <a:tab pos="413163" algn="l"/>
              </a:tabLst>
            </a:pPr>
            <a:r>
              <a:rPr sz="3733" dirty="0">
                <a:latin typeface="Calibri"/>
                <a:cs typeface="Calibri"/>
              </a:rPr>
              <a:t>A</a:t>
            </a:r>
            <a:r>
              <a:rPr sz="3733" spc="-53" dirty="0">
                <a:latin typeface="Calibri"/>
                <a:cs typeface="Calibri"/>
              </a:rPr>
              <a:t> </a:t>
            </a:r>
            <a:r>
              <a:rPr sz="3733" dirty="0">
                <a:latin typeface="Calibri"/>
                <a:cs typeface="Calibri"/>
              </a:rPr>
              <a:t>brief</a:t>
            </a:r>
            <a:r>
              <a:rPr sz="3733" spc="-47" dirty="0">
                <a:latin typeface="Calibri"/>
                <a:cs typeface="Calibri"/>
              </a:rPr>
              <a:t> </a:t>
            </a:r>
            <a:r>
              <a:rPr sz="3733" dirty="0">
                <a:latin typeface="Calibri"/>
                <a:cs typeface="Calibri"/>
              </a:rPr>
              <a:t>history</a:t>
            </a:r>
            <a:r>
              <a:rPr sz="3733" spc="-47" dirty="0">
                <a:latin typeface="Calibri"/>
                <a:cs typeface="Calibri"/>
              </a:rPr>
              <a:t> </a:t>
            </a:r>
            <a:r>
              <a:rPr sz="3733" dirty="0">
                <a:latin typeface="Calibri"/>
                <a:cs typeface="Calibri"/>
              </a:rPr>
              <a:t>of</a:t>
            </a:r>
            <a:r>
              <a:rPr sz="3733" spc="-47" dirty="0">
                <a:latin typeface="Calibri"/>
                <a:cs typeface="Calibri"/>
              </a:rPr>
              <a:t> </a:t>
            </a:r>
            <a:r>
              <a:rPr sz="3733" dirty="0">
                <a:latin typeface="Calibri"/>
                <a:cs typeface="Calibri"/>
              </a:rPr>
              <a:t>LLM</a:t>
            </a:r>
            <a:r>
              <a:rPr sz="3733" spc="-47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agents</a:t>
            </a:r>
            <a:endParaRPr sz="3733" dirty="0">
              <a:latin typeface="Calibri"/>
              <a:cs typeface="Calibri"/>
            </a:endParaRPr>
          </a:p>
          <a:p>
            <a:pPr marL="622299" indent="-571500">
              <a:lnSpc>
                <a:spcPts val="4472"/>
              </a:lnSpc>
              <a:buFont typeface="Arial" panose="020B0604020202020204" pitchFamily="34" charset="0"/>
              <a:buChar char="•"/>
              <a:tabLst>
                <a:tab pos="413163" algn="l"/>
              </a:tabLst>
            </a:pPr>
            <a:r>
              <a:rPr lang="en-US" sz="3733" dirty="0">
                <a:highlight>
                  <a:srgbClr val="FFFF00"/>
                </a:highlight>
                <a:latin typeface="Calibri"/>
                <a:cs typeface="Calibri"/>
              </a:rPr>
              <a:t>How to improve LLM agents’ performances</a:t>
            </a:r>
            <a:endParaRPr sz="3733" dirty="0">
              <a:highlight>
                <a:srgbClr val="FFFF00"/>
              </a:highligh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348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53117" y="2261712"/>
            <a:ext cx="9512807" cy="17380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22299" indent="-571500">
              <a:spcBef>
                <a:spcPts val="133"/>
              </a:spcBef>
              <a:buFont typeface="Arial" panose="020B0604020202020204" pitchFamily="34" charset="0"/>
              <a:buChar char="•"/>
              <a:tabLst>
                <a:tab pos="413163" algn="l"/>
              </a:tabLst>
            </a:pPr>
            <a:r>
              <a:rPr lang="en-US" sz="3733" dirty="0">
                <a:highlight>
                  <a:srgbClr val="FFFF00"/>
                </a:highlight>
                <a:latin typeface="Calibri"/>
                <a:cs typeface="Calibri"/>
              </a:rPr>
              <a:t>What</a:t>
            </a:r>
            <a:r>
              <a:rPr lang="en-US" sz="3733" spc="-4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lang="en-US" sz="3733" dirty="0">
                <a:highlight>
                  <a:srgbClr val="FFFF00"/>
                </a:highlight>
                <a:latin typeface="Calibri"/>
                <a:cs typeface="Calibri"/>
              </a:rPr>
              <a:t>is</a:t>
            </a:r>
            <a:r>
              <a:rPr lang="en-US" sz="3733" spc="-40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lang="en-US" sz="3733" dirty="0">
                <a:highlight>
                  <a:srgbClr val="FFFF00"/>
                </a:highlight>
                <a:latin typeface="Calibri"/>
                <a:cs typeface="Calibri"/>
              </a:rPr>
              <a:t>LLM</a:t>
            </a:r>
            <a:r>
              <a:rPr lang="en-US" sz="3733" spc="-33" dirty="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lang="en-US" sz="3733" spc="-13" dirty="0">
                <a:highlight>
                  <a:srgbClr val="FFFF00"/>
                </a:highlight>
                <a:latin typeface="Calibri"/>
                <a:cs typeface="Calibri"/>
              </a:rPr>
              <a:t>agents?</a:t>
            </a:r>
            <a:endParaRPr sz="3733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622299" indent="-571500">
              <a:spcBef>
                <a:spcPts val="53"/>
              </a:spcBef>
              <a:buFont typeface="Arial" panose="020B0604020202020204" pitchFamily="34" charset="0"/>
              <a:buChar char="•"/>
              <a:tabLst>
                <a:tab pos="413163" algn="l"/>
              </a:tabLst>
            </a:pPr>
            <a:r>
              <a:rPr sz="3733" dirty="0">
                <a:latin typeface="Calibri"/>
                <a:cs typeface="Calibri"/>
              </a:rPr>
              <a:t>A</a:t>
            </a:r>
            <a:r>
              <a:rPr sz="3733" spc="-53" dirty="0">
                <a:latin typeface="Calibri"/>
                <a:cs typeface="Calibri"/>
              </a:rPr>
              <a:t> </a:t>
            </a:r>
            <a:r>
              <a:rPr sz="3733" dirty="0">
                <a:latin typeface="Calibri"/>
                <a:cs typeface="Calibri"/>
              </a:rPr>
              <a:t>brief</a:t>
            </a:r>
            <a:r>
              <a:rPr sz="3733" spc="-47" dirty="0">
                <a:latin typeface="Calibri"/>
                <a:cs typeface="Calibri"/>
              </a:rPr>
              <a:t> </a:t>
            </a:r>
            <a:r>
              <a:rPr sz="3733" dirty="0">
                <a:latin typeface="Calibri"/>
                <a:cs typeface="Calibri"/>
              </a:rPr>
              <a:t>history</a:t>
            </a:r>
            <a:r>
              <a:rPr sz="3733" spc="-47" dirty="0">
                <a:latin typeface="Calibri"/>
                <a:cs typeface="Calibri"/>
              </a:rPr>
              <a:t> </a:t>
            </a:r>
            <a:r>
              <a:rPr sz="3733" dirty="0">
                <a:latin typeface="Calibri"/>
                <a:cs typeface="Calibri"/>
              </a:rPr>
              <a:t>of</a:t>
            </a:r>
            <a:r>
              <a:rPr sz="3733" spc="-47" dirty="0">
                <a:latin typeface="Calibri"/>
                <a:cs typeface="Calibri"/>
              </a:rPr>
              <a:t> </a:t>
            </a:r>
            <a:r>
              <a:rPr sz="3733" dirty="0">
                <a:latin typeface="Calibri"/>
                <a:cs typeface="Calibri"/>
              </a:rPr>
              <a:t>LLM</a:t>
            </a:r>
            <a:r>
              <a:rPr sz="3733" spc="-47" dirty="0">
                <a:latin typeface="Calibri"/>
                <a:cs typeface="Calibri"/>
              </a:rPr>
              <a:t> </a:t>
            </a:r>
            <a:r>
              <a:rPr sz="3733" spc="-13" dirty="0">
                <a:latin typeface="Calibri"/>
                <a:cs typeface="Calibri"/>
              </a:rPr>
              <a:t>agents</a:t>
            </a:r>
            <a:endParaRPr sz="3733" dirty="0">
              <a:latin typeface="Calibri"/>
              <a:cs typeface="Calibri"/>
            </a:endParaRPr>
          </a:p>
          <a:p>
            <a:pPr marL="622299" indent="-571500">
              <a:lnSpc>
                <a:spcPts val="4472"/>
              </a:lnSpc>
              <a:buFont typeface="Arial" panose="020B0604020202020204" pitchFamily="34" charset="0"/>
              <a:buChar char="•"/>
              <a:tabLst>
                <a:tab pos="413163" algn="l"/>
              </a:tabLst>
            </a:pPr>
            <a:r>
              <a:rPr lang="en-US" sz="3733" dirty="0">
                <a:latin typeface="Calibri"/>
                <a:cs typeface="Calibri"/>
              </a:rPr>
              <a:t>How to improve LLM agents’ performances</a:t>
            </a:r>
            <a:endParaRPr sz="3733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01A7B-EAA5-5787-0F60-9CCAB1303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>
            <a:extLst>
              <a:ext uri="{FF2B5EF4-FFF2-40B4-BE49-F238E27FC236}">
                <a16:creationId xmlns:a16="http://schemas.microsoft.com/office/drawing/2014/main" id="{9F66F739-BDFB-9054-AEEA-2DA17643A38F}"/>
              </a:ext>
            </a:extLst>
          </p:cNvPr>
          <p:cNvGrpSpPr/>
          <p:nvPr/>
        </p:nvGrpSpPr>
        <p:grpSpPr>
          <a:xfrm>
            <a:off x="861449" y="530062"/>
            <a:ext cx="5952913" cy="5442372"/>
            <a:chOff x="646086" y="397546"/>
            <a:chExt cx="4464685" cy="4081779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EB1DCAE-3E99-5DE8-451B-49A973C19A8C}"/>
                </a:ext>
              </a:extLst>
            </p:cNvPr>
            <p:cNvSpPr/>
            <p:nvPr/>
          </p:nvSpPr>
          <p:spPr>
            <a:xfrm>
              <a:off x="658786" y="410246"/>
              <a:ext cx="4439285" cy="4056379"/>
            </a:xfrm>
            <a:custGeom>
              <a:avLst/>
              <a:gdLst/>
              <a:ahLst/>
              <a:cxnLst/>
              <a:rect l="l" t="t" r="r" b="b"/>
              <a:pathLst>
                <a:path w="4439285" h="4056379">
                  <a:moveTo>
                    <a:pt x="0" y="0"/>
                  </a:moveTo>
                  <a:lnTo>
                    <a:pt x="4438996" y="0"/>
                  </a:lnTo>
                  <a:lnTo>
                    <a:pt x="4438996" y="4056358"/>
                  </a:lnTo>
                  <a:lnTo>
                    <a:pt x="0" y="405635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3339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E1CA1DFD-3C4B-70C4-7F9B-BA513EA1BA6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6848" y="1029307"/>
              <a:ext cx="635000" cy="635000"/>
            </a:xfrm>
            <a:prstGeom prst="rect">
              <a:avLst/>
            </a:prstGeom>
          </p:spPr>
        </p:pic>
      </p:grpSp>
      <p:pic>
        <p:nvPicPr>
          <p:cNvPr id="8" name="object 8">
            <a:extLst>
              <a:ext uri="{FF2B5EF4-FFF2-40B4-BE49-F238E27FC236}">
                <a16:creationId xmlns:a16="http://schemas.microsoft.com/office/drawing/2014/main" id="{F416C1BD-FDA8-2FAF-25D9-9D2D096E447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23808" y="1366085"/>
            <a:ext cx="846667" cy="846663"/>
          </a:xfrm>
          <a:prstGeom prst="rect">
            <a:avLst/>
          </a:prstGeom>
        </p:spPr>
      </p:pic>
      <p:grpSp>
        <p:nvGrpSpPr>
          <p:cNvPr id="9" name="object 9">
            <a:extLst>
              <a:ext uri="{FF2B5EF4-FFF2-40B4-BE49-F238E27FC236}">
                <a16:creationId xmlns:a16="http://schemas.microsoft.com/office/drawing/2014/main" id="{6F5965F0-9404-7513-81AD-B36DAC6C2EA8}"/>
              </a:ext>
            </a:extLst>
          </p:cNvPr>
          <p:cNvGrpSpPr/>
          <p:nvPr/>
        </p:nvGrpSpPr>
        <p:grpSpPr>
          <a:xfrm>
            <a:off x="6854823" y="1461705"/>
            <a:ext cx="1376680" cy="264160"/>
            <a:chOff x="5141117" y="1096279"/>
            <a:chExt cx="1032510" cy="198120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E759BF3D-61B2-FB15-908A-A5CF358871E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1117" y="1096279"/>
              <a:ext cx="1032470" cy="198120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548A30F4-C1E5-30F3-B1DD-D75BBA241D5B}"/>
                </a:ext>
              </a:extLst>
            </p:cNvPr>
            <p:cNvSpPr/>
            <p:nvPr/>
          </p:nvSpPr>
          <p:spPr>
            <a:xfrm>
              <a:off x="5179217" y="1175339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83435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7FBBABC0-181B-540E-A8DA-E0CBD7746AEE}"/>
                </a:ext>
              </a:extLst>
            </p:cNvPr>
            <p:cNvSpPr/>
            <p:nvPr/>
          </p:nvSpPr>
          <p:spPr>
            <a:xfrm>
              <a:off x="6013568" y="111437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22B9D042-EEE5-3DA1-3435-D59500B04AC7}"/>
              </a:ext>
            </a:extLst>
          </p:cNvPr>
          <p:cNvGrpSpPr/>
          <p:nvPr/>
        </p:nvGrpSpPr>
        <p:grpSpPr>
          <a:xfrm>
            <a:off x="6854823" y="1800372"/>
            <a:ext cx="1376680" cy="264160"/>
            <a:chOff x="5141117" y="1350279"/>
            <a:chExt cx="1032510" cy="198120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E852A6C5-B088-7FD0-38D7-69CAA152FB2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1117" y="1350279"/>
              <a:ext cx="1032470" cy="198120"/>
            </a:xfrm>
            <a:prstGeom prst="rect">
              <a:avLst/>
            </a:prstGeom>
          </p:spPr>
        </p:pic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1ADA9665-0D00-E61B-26EC-966EAE6CFB6F}"/>
                </a:ext>
              </a:extLst>
            </p:cNvPr>
            <p:cNvSpPr/>
            <p:nvPr/>
          </p:nvSpPr>
          <p:spPr>
            <a:xfrm>
              <a:off x="5288437" y="1429339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12699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AD66EA07-BF2B-44C3-13EC-68A49A1B4B79}"/>
                </a:ext>
              </a:extLst>
            </p:cNvPr>
            <p:cNvSpPr/>
            <p:nvPr/>
          </p:nvSpPr>
          <p:spPr>
            <a:xfrm>
              <a:off x="5179217" y="136837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6C217C2C-3D8A-B8A8-20E6-CCFA1EBB319B}"/>
              </a:ext>
            </a:extLst>
          </p:cNvPr>
          <p:cNvSpPr txBox="1"/>
          <p:nvPr/>
        </p:nvSpPr>
        <p:spPr>
          <a:xfrm>
            <a:off x="7185168" y="1160314"/>
            <a:ext cx="69934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13" dirty="0">
                <a:latin typeface="Calibri"/>
                <a:cs typeface="Calibri"/>
              </a:rPr>
              <a:t>Action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BB24062-F24E-37B8-A3B1-EC9AAC7DE045}"/>
              </a:ext>
            </a:extLst>
          </p:cNvPr>
          <p:cNvSpPr txBox="1"/>
          <p:nvPr/>
        </p:nvSpPr>
        <p:spPr>
          <a:xfrm>
            <a:off x="6888690" y="1982390"/>
            <a:ext cx="129201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13" dirty="0">
                <a:latin typeface="Calibri"/>
                <a:cs typeface="Calibri"/>
              </a:rPr>
              <a:t>Observation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7EF03B40-0FE0-2978-E6AB-13A11E5E06D3}"/>
              </a:ext>
            </a:extLst>
          </p:cNvPr>
          <p:cNvSpPr txBox="1"/>
          <p:nvPr/>
        </p:nvSpPr>
        <p:spPr>
          <a:xfrm>
            <a:off x="4575604" y="3151827"/>
            <a:ext cx="2059093" cy="2094420"/>
          </a:xfrm>
          <a:prstGeom prst="rect">
            <a:avLst/>
          </a:prstGeom>
          <a:ln w="25400">
            <a:solidFill>
              <a:srgbClr val="3333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3610">
              <a:lnSpc>
                <a:spcPts val="2300"/>
              </a:lnSpc>
            </a:pPr>
            <a:r>
              <a:rPr sz="2000" dirty="0">
                <a:latin typeface="Calibri"/>
                <a:cs typeface="Calibri"/>
              </a:rPr>
              <a:t>Instruction: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67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  <a:p>
            <a:pPr marL="123610" marR="762828">
              <a:lnSpc>
                <a:spcPct val="116700"/>
              </a:lnSpc>
            </a:pPr>
            <a:r>
              <a:rPr sz="2000" dirty="0">
                <a:latin typeface="Calibri"/>
                <a:cs typeface="Calibri"/>
              </a:rPr>
              <a:t>Thought: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67" dirty="0">
                <a:latin typeface="Calibri"/>
                <a:cs typeface="Calibri"/>
              </a:rPr>
              <a:t>… </a:t>
            </a:r>
            <a:r>
              <a:rPr sz="2000" dirty="0">
                <a:latin typeface="Calibri"/>
                <a:cs typeface="Calibri"/>
              </a:rPr>
              <a:t>Action: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spc="-67" dirty="0">
                <a:latin typeface="Calibri"/>
                <a:cs typeface="Calibri"/>
              </a:rPr>
              <a:t>… </a:t>
            </a:r>
            <a:r>
              <a:rPr sz="2000" dirty="0">
                <a:latin typeface="Calibri"/>
                <a:cs typeface="Calibri"/>
              </a:rPr>
              <a:t>Obs: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67" dirty="0">
                <a:latin typeface="Calibri"/>
                <a:cs typeface="Calibri"/>
              </a:rPr>
              <a:t>… </a:t>
            </a:r>
            <a:r>
              <a:rPr sz="2000" dirty="0">
                <a:latin typeface="Calibri"/>
                <a:cs typeface="Calibri"/>
              </a:rPr>
              <a:t>Thought:</a:t>
            </a:r>
            <a:r>
              <a:rPr sz="2000" spc="-27" dirty="0">
                <a:latin typeface="Calibri"/>
                <a:cs typeface="Calibri"/>
              </a:rPr>
              <a:t> </a:t>
            </a:r>
            <a:r>
              <a:rPr sz="2000" spc="-67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  <a:p>
            <a:pPr marL="123610">
              <a:spcBef>
                <a:spcPts val="400"/>
              </a:spcBef>
            </a:pPr>
            <a:r>
              <a:rPr sz="2000" spc="-33" dirty="0">
                <a:latin typeface="Calibri"/>
                <a:cs typeface="Calibri"/>
              </a:rPr>
              <a:t>……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" name="object 20">
            <a:extLst>
              <a:ext uri="{FF2B5EF4-FFF2-40B4-BE49-F238E27FC236}">
                <a16:creationId xmlns:a16="http://schemas.microsoft.com/office/drawing/2014/main" id="{18C955F5-DA5A-74D6-370D-A2135D38B92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17960" y="1372411"/>
            <a:ext cx="846667" cy="846663"/>
          </a:xfrm>
          <a:prstGeom prst="rect">
            <a:avLst/>
          </a:prstGeom>
        </p:spPr>
      </p:pic>
      <p:grpSp>
        <p:nvGrpSpPr>
          <p:cNvPr id="21" name="object 21">
            <a:extLst>
              <a:ext uri="{FF2B5EF4-FFF2-40B4-BE49-F238E27FC236}">
                <a16:creationId xmlns:a16="http://schemas.microsoft.com/office/drawing/2014/main" id="{20503EB8-DCDE-FEF5-3504-E0C60099F87D}"/>
              </a:ext>
            </a:extLst>
          </p:cNvPr>
          <p:cNvGrpSpPr/>
          <p:nvPr/>
        </p:nvGrpSpPr>
        <p:grpSpPr>
          <a:xfrm>
            <a:off x="6007051" y="2333437"/>
            <a:ext cx="264160" cy="757767"/>
            <a:chOff x="4505288" y="1750077"/>
            <a:chExt cx="198120" cy="568325"/>
          </a:xfrm>
        </p:grpSpPr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8A9812F2-AD82-5EF2-2DDE-7DF964F6387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5288" y="1750077"/>
              <a:ext cx="198120" cy="568023"/>
            </a:xfrm>
            <a:prstGeom prst="rect">
              <a:avLst/>
            </a:prstGeom>
          </p:spPr>
        </p:pic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6765E64F-90AA-1783-ED44-A2AFE5CCB28B}"/>
                </a:ext>
              </a:extLst>
            </p:cNvPr>
            <p:cNvSpPr/>
            <p:nvPr/>
          </p:nvSpPr>
          <p:spPr>
            <a:xfrm>
              <a:off x="4604348" y="1877397"/>
              <a:ext cx="0" cy="273685"/>
            </a:xfrm>
            <a:custGeom>
              <a:avLst/>
              <a:gdLst/>
              <a:ahLst/>
              <a:cxnLst/>
              <a:rect l="l" t="t" r="r" b="b"/>
              <a:pathLst>
                <a:path h="273685">
                  <a:moveTo>
                    <a:pt x="0" y="0"/>
                  </a:moveTo>
                  <a:lnTo>
                    <a:pt x="0" y="12699"/>
                  </a:lnTo>
                  <a:lnTo>
                    <a:pt x="0" y="260683"/>
                  </a:lnTo>
                  <a:lnTo>
                    <a:pt x="0" y="273383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120FD980-EF99-ADF7-EA51-B4D9673409C2}"/>
                </a:ext>
              </a:extLst>
            </p:cNvPr>
            <p:cNvSpPr/>
            <p:nvPr/>
          </p:nvSpPr>
          <p:spPr>
            <a:xfrm>
              <a:off x="4543387" y="1768182"/>
              <a:ext cx="121920" cy="492125"/>
            </a:xfrm>
            <a:custGeom>
              <a:avLst/>
              <a:gdLst/>
              <a:ahLst/>
              <a:cxnLst/>
              <a:rect l="l" t="t" r="r" b="b"/>
              <a:pathLst>
                <a:path w="121920" h="492125">
                  <a:moveTo>
                    <a:pt x="121920" y="369900"/>
                  </a:moveTo>
                  <a:lnTo>
                    <a:pt x="0" y="369900"/>
                  </a:lnTo>
                  <a:lnTo>
                    <a:pt x="60960" y="491820"/>
                  </a:lnTo>
                  <a:lnTo>
                    <a:pt x="121920" y="369900"/>
                  </a:lnTo>
                  <a:close/>
                </a:path>
                <a:path w="121920" h="49212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746A3A89-8C7A-7A0E-58CE-F697CFF4F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0942" y="446202"/>
            <a:ext cx="1238673" cy="94042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R="6773">
              <a:lnSpc>
                <a:spcPct val="100000"/>
              </a:lnSpc>
              <a:spcBef>
                <a:spcPts val="133"/>
              </a:spcBef>
            </a:pPr>
            <a:r>
              <a:rPr sz="2000" spc="-13" dirty="0">
                <a:solidFill>
                  <a:srgbClr val="333399"/>
                </a:solidFill>
              </a:rPr>
              <a:t>Code-based controller</a:t>
            </a:r>
            <a:endParaRPr sz="2000"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7900FA48-D8D8-23FC-F2E0-49C04A566C8B}"/>
              </a:ext>
            </a:extLst>
          </p:cNvPr>
          <p:cNvGrpSpPr/>
          <p:nvPr/>
        </p:nvGrpSpPr>
        <p:grpSpPr>
          <a:xfrm>
            <a:off x="4046812" y="1461705"/>
            <a:ext cx="1376680" cy="264160"/>
            <a:chOff x="3035109" y="1096279"/>
            <a:chExt cx="1032510" cy="198120"/>
          </a:xfrm>
        </p:grpSpPr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EB10DD10-2F49-72B8-663C-70BE5FC5CCC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5109" y="1096279"/>
              <a:ext cx="1032470" cy="198120"/>
            </a:xfrm>
            <a:prstGeom prst="rect">
              <a:avLst/>
            </a:prstGeom>
          </p:spPr>
        </p:pic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EA5639C9-42FA-AB50-B121-05ACCC354F9B}"/>
                </a:ext>
              </a:extLst>
            </p:cNvPr>
            <p:cNvSpPr/>
            <p:nvPr/>
          </p:nvSpPr>
          <p:spPr>
            <a:xfrm>
              <a:off x="3182429" y="1175339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1270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D9E4EDDE-853C-06F4-6C3B-DD5BB4295044}"/>
                </a:ext>
              </a:extLst>
            </p:cNvPr>
            <p:cNvSpPr/>
            <p:nvPr/>
          </p:nvSpPr>
          <p:spPr>
            <a:xfrm>
              <a:off x="3073209" y="111437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C7CBBE87-E4B6-2D62-D3D6-9B629394A759}"/>
              </a:ext>
            </a:extLst>
          </p:cNvPr>
          <p:cNvGrpSpPr/>
          <p:nvPr/>
        </p:nvGrpSpPr>
        <p:grpSpPr>
          <a:xfrm>
            <a:off x="4046812" y="1881388"/>
            <a:ext cx="1376680" cy="264160"/>
            <a:chOff x="3035109" y="1411041"/>
            <a:chExt cx="1032510" cy="198120"/>
          </a:xfrm>
        </p:grpSpPr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8C33C090-28E4-7B30-2462-402079A7F8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5109" y="1411041"/>
              <a:ext cx="1032470" cy="198120"/>
            </a:xfrm>
            <a:prstGeom prst="rect">
              <a:avLst/>
            </a:prstGeom>
          </p:spPr>
        </p:pic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71098C90-AC49-E0F5-CEAF-840416158384}"/>
                </a:ext>
              </a:extLst>
            </p:cNvPr>
            <p:cNvSpPr/>
            <p:nvPr/>
          </p:nvSpPr>
          <p:spPr>
            <a:xfrm>
              <a:off x="3073209" y="1490101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83435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E480AD23-1E61-8FED-CDB3-F702CD8AACFB}"/>
                </a:ext>
              </a:extLst>
            </p:cNvPr>
            <p:cNvSpPr/>
            <p:nvPr/>
          </p:nvSpPr>
          <p:spPr>
            <a:xfrm>
              <a:off x="3907558" y="142914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F20B3271-CA55-2763-8074-613E4F956960}"/>
              </a:ext>
            </a:extLst>
          </p:cNvPr>
          <p:cNvSpPr txBox="1"/>
          <p:nvPr/>
        </p:nvSpPr>
        <p:spPr>
          <a:xfrm>
            <a:off x="4439605" y="1160314"/>
            <a:ext cx="59436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-13" dirty="0">
                <a:latin typeface="Calibri"/>
                <a:cs typeface="Calibri"/>
              </a:rPr>
              <a:t>Learn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4AC4DEDA-7CB2-DCDE-29E1-4808CEE6E694}"/>
              </a:ext>
            </a:extLst>
          </p:cNvPr>
          <p:cNvSpPr txBox="1"/>
          <p:nvPr/>
        </p:nvSpPr>
        <p:spPr>
          <a:xfrm>
            <a:off x="4299583" y="1982390"/>
            <a:ext cx="87122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-13" dirty="0">
                <a:latin typeface="Calibri"/>
                <a:cs typeface="Calibri"/>
              </a:rPr>
              <a:t>Retrieve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6" name="object 36">
            <a:extLst>
              <a:ext uri="{FF2B5EF4-FFF2-40B4-BE49-F238E27FC236}">
                <a16:creationId xmlns:a16="http://schemas.microsoft.com/office/drawing/2014/main" id="{B4B39F8B-4DE9-B3C6-5FDF-73AEB840908A}"/>
              </a:ext>
            </a:extLst>
          </p:cNvPr>
          <p:cNvGrpSpPr/>
          <p:nvPr/>
        </p:nvGrpSpPr>
        <p:grpSpPr>
          <a:xfrm>
            <a:off x="2934244" y="1398867"/>
            <a:ext cx="794173" cy="794173"/>
            <a:chOff x="2200683" y="1049150"/>
            <a:chExt cx="595630" cy="595630"/>
          </a:xfrm>
        </p:grpSpPr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76E08D89-FC49-2726-BAD5-8EE2CD321FE8}"/>
                </a:ext>
              </a:extLst>
            </p:cNvPr>
            <p:cNvSpPr/>
            <p:nvPr/>
          </p:nvSpPr>
          <p:spPr>
            <a:xfrm>
              <a:off x="2200683" y="1049150"/>
              <a:ext cx="595630" cy="595630"/>
            </a:xfrm>
            <a:custGeom>
              <a:avLst/>
              <a:gdLst/>
              <a:ahLst/>
              <a:cxnLst/>
              <a:rect l="l" t="t" r="r" b="b"/>
              <a:pathLst>
                <a:path w="595630" h="595630">
                  <a:moveTo>
                    <a:pt x="422671" y="0"/>
                  </a:moveTo>
                  <a:lnTo>
                    <a:pt x="19843" y="0"/>
                  </a:lnTo>
                  <a:lnTo>
                    <a:pt x="12557" y="1705"/>
                  </a:lnTo>
                  <a:lnTo>
                    <a:pt x="6200" y="6201"/>
                  </a:lnTo>
                  <a:lnTo>
                    <a:pt x="1705" y="12557"/>
                  </a:lnTo>
                  <a:lnTo>
                    <a:pt x="0" y="19843"/>
                  </a:lnTo>
                  <a:lnTo>
                    <a:pt x="0" y="575468"/>
                  </a:lnTo>
                  <a:lnTo>
                    <a:pt x="1705" y="582755"/>
                  </a:lnTo>
                  <a:lnTo>
                    <a:pt x="6200" y="589111"/>
                  </a:lnTo>
                  <a:lnTo>
                    <a:pt x="12557" y="593607"/>
                  </a:lnTo>
                  <a:lnTo>
                    <a:pt x="19843" y="595312"/>
                  </a:lnTo>
                  <a:lnTo>
                    <a:pt x="575468" y="595312"/>
                  </a:lnTo>
                  <a:lnTo>
                    <a:pt x="582754" y="593607"/>
                  </a:lnTo>
                  <a:lnTo>
                    <a:pt x="589111" y="589111"/>
                  </a:lnTo>
                  <a:lnTo>
                    <a:pt x="593607" y="582755"/>
                  </a:lnTo>
                  <a:lnTo>
                    <a:pt x="595312" y="575468"/>
                  </a:lnTo>
                  <a:lnTo>
                    <a:pt x="595312" y="172641"/>
                  </a:lnTo>
                  <a:lnTo>
                    <a:pt x="593327" y="168672"/>
                  </a:lnTo>
                  <a:lnTo>
                    <a:pt x="589358" y="164703"/>
                  </a:lnTo>
                  <a:lnTo>
                    <a:pt x="426639" y="1985"/>
                  </a:lnTo>
                  <a:lnTo>
                    <a:pt x="422671" y="0"/>
                  </a:lnTo>
                  <a:close/>
                </a:path>
              </a:pathLst>
            </a:custGeom>
            <a:solidFill>
              <a:srgbClr val="3F51B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8" name="object 38">
              <a:extLst>
                <a:ext uri="{FF2B5EF4-FFF2-40B4-BE49-F238E27FC236}">
                  <a16:creationId xmlns:a16="http://schemas.microsoft.com/office/drawing/2014/main" id="{6A8391C1-6847-8481-5544-5DBA25F7AE1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9746" y="1049150"/>
              <a:ext cx="238125" cy="158750"/>
            </a:xfrm>
            <a:prstGeom prst="rect">
              <a:avLst/>
            </a:prstGeom>
          </p:spPr>
        </p:pic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264F7FE6-E55B-3890-3EB9-2F18465BBCF2}"/>
                </a:ext>
              </a:extLst>
            </p:cNvPr>
            <p:cNvSpPr/>
            <p:nvPr/>
          </p:nvSpPr>
          <p:spPr>
            <a:xfrm>
              <a:off x="2319746" y="1366650"/>
              <a:ext cx="357505" cy="278130"/>
            </a:xfrm>
            <a:custGeom>
              <a:avLst/>
              <a:gdLst/>
              <a:ahLst/>
              <a:cxnLst/>
              <a:rect l="l" t="t" r="r" b="b"/>
              <a:pathLst>
                <a:path w="357505" h="278130">
                  <a:moveTo>
                    <a:pt x="337343" y="0"/>
                  </a:moveTo>
                  <a:lnTo>
                    <a:pt x="19843" y="0"/>
                  </a:lnTo>
                  <a:lnTo>
                    <a:pt x="12557" y="1705"/>
                  </a:lnTo>
                  <a:lnTo>
                    <a:pt x="6200" y="6201"/>
                  </a:lnTo>
                  <a:lnTo>
                    <a:pt x="1705" y="12557"/>
                  </a:lnTo>
                  <a:lnTo>
                    <a:pt x="0" y="19843"/>
                  </a:lnTo>
                  <a:lnTo>
                    <a:pt x="0" y="257968"/>
                  </a:lnTo>
                  <a:lnTo>
                    <a:pt x="1705" y="265255"/>
                  </a:lnTo>
                  <a:lnTo>
                    <a:pt x="6200" y="271611"/>
                  </a:lnTo>
                  <a:lnTo>
                    <a:pt x="12557" y="276107"/>
                  </a:lnTo>
                  <a:lnTo>
                    <a:pt x="19843" y="277812"/>
                  </a:lnTo>
                  <a:lnTo>
                    <a:pt x="337343" y="277812"/>
                  </a:lnTo>
                  <a:lnTo>
                    <a:pt x="344629" y="276107"/>
                  </a:lnTo>
                  <a:lnTo>
                    <a:pt x="350986" y="271611"/>
                  </a:lnTo>
                  <a:lnTo>
                    <a:pt x="355482" y="265255"/>
                  </a:lnTo>
                  <a:lnTo>
                    <a:pt x="357187" y="257968"/>
                  </a:lnTo>
                  <a:lnTo>
                    <a:pt x="357187" y="19843"/>
                  </a:lnTo>
                  <a:lnTo>
                    <a:pt x="355482" y="12557"/>
                  </a:lnTo>
                  <a:lnTo>
                    <a:pt x="350986" y="6201"/>
                  </a:lnTo>
                  <a:lnTo>
                    <a:pt x="344629" y="1705"/>
                  </a:lnTo>
                  <a:lnTo>
                    <a:pt x="337343" y="0"/>
                  </a:lnTo>
                  <a:close/>
                </a:path>
              </a:pathLst>
            </a:custGeom>
            <a:solidFill>
              <a:srgbClr val="8CC44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345CD45E-9B05-19C8-05D4-020E3495B1B2}"/>
              </a:ext>
            </a:extLst>
          </p:cNvPr>
          <p:cNvSpPr txBox="1"/>
          <p:nvPr/>
        </p:nvSpPr>
        <p:spPr>
          <a:xfrm>
            <a:off x="1248407" y="2304537"/>
            <a:ext cx="201760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-13" dirty="0">
                <a:solidFill>
                  <a:srgbClr val="333399"/>
                </a:solidFill>
                <a:latin typeface="Calibri"/>
                <a:cs typeface="Calibri"/>
              </a:rPr>
              <a:t>Long-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term</a:t>
            </a:r>
            <a:r>
              <a:rPr sz="2000" spc="-3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13" dirty="0">
                <a:solidFill>
                  <a:srgbClr val="333399"/>
                </a:solidFill>
                <a:latin typeface="Calibri"/>
                <a:cs typeface="Calibri"/>
              </a:rPr>
              <a:t>memory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3FF806CA-BDCF-8428-F579-288268259382}"/>
              </a:ext>
            </a:extLst>
          </p:cNvPr>
          <p:cNvSpPr txBox="1"/>
          <p:nvPr/>
        </p:nvSpPr>
        <p:spPr>
          <a:xfrm>
            <a:off x="1248408" y="2914137"/>
            <a:ext cx="2249593" cy="15559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98962" indent="-198962">
              <a:spcBef>
                <a:spcPts val="133"/>
              </a:spcBef>
              <a:buChar char="•"/>
              <a:tabLst>
                <a:tab pos="198962" algn="l"/>
              </a:tabLst>
            </a:pPr>
            <a:r>
              <a:rPr sz="2000" dirty="0">
                <a:latin typeface="Calibri"/>
                <a:cs typeface="Calibri"/>
              </a:rPr>
              <a:t>Read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spc="-27" dirty="0">
                <a:latin typeface="Calibri"/>
                <a:cs typeface="Calibri"/>
              </a:rPr>
              <a:t>write</a:t>
            </a:r>
            <a:endParaRPr sz="2000">
              <a:latin typeface="Calibri"/>
              <a:cs typeface="Calibri"/>
            </a:endParaRPr>
          </a:p>
          <a:p>
            <a:pPr marL="198115" marR="6773" indent="-198962">
              <a:buChar char="•"/>
              <a:tabLst>
                <a:tab pos="199808" algn="l"/>
              </a:tabLst>
            </a:pPr>
            <a:r>
              <a:rPr sz="2000" dirty="0">
                <a:latin typeface="Calibri"/>
                <a:cs typeface="Calibri"/>
              </a:rPr>
              <a:t>Stores</a:t>
            </a:r>
            <a:r>
              <a:rPr sz="2000" spc="-73" dirty="0">
                <a:latin typeface="Calibri"/>
                <a:cs typeface="Calibri"/>
              </a:rPr>
              <a:t> </a:t>
            </a:r>
            <a:r>
              <a:rPr sz="2000" spc="-13" dirty="0">
                <a:latin typeface="Calibri"/>
                <a:cs typeface="Calibri"/>
              </a:rPr>
              <a:t>experience, 	knowledge,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skills,</a:t>
            </a:r>
            <a:r>
              <a:rPr sz="2000" spc="-33" dirty="0">
                <a:latin typeface="Calibri"/>
                <a:cs typeface="Calibri"/>
              </a:rPr>
              <a:t> </a:t>
            </a:r>
            <a:r>
              <a:rPr sz="2000" spc="-67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  <a:p>
            <a:pPr marL="198115" marR="347125" indent="-198962">
              <a:buChar char="•"/>
              <a:tabLst>
                <a:tab pos="199808" algn="l"/>
              </a:tabLst>
            </a:pPr>
            <a:r>
              <a:rPr sz="2000" spc="-13" dirty="0">
                <a:latin typeface="Calibri"/>
                <a:cs typeface="Calibri"/>
              </a:rPr>
              <a:t>Persist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over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33" dirty="0">
                <a:latin typeface="Calibri"/>
                <a:cs typeface="Calibri"/>
              </a:rPr>
              <a:t>new 	</a:t>
            </a:r>
            <a:r>
              <a:rPr sz="2000" spc="-13" dirty="0">
                <a:latin typeface="Calibri"/>
                <a:cs typeface="Calibri"/>
              </a:rPr>
              <a:t>experience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48E7F292-1E90-A5FF-18CB-C646DFB0F98F}"/>
              </a:ext>
            </a:extLst>
          </p:cNvPr>
          <p:cNvSpPr txBox="1"/>
          <p:nvPr/>
        </p:nvSpPr>
        <p:spPr>
          <a:xfrm>
            <a:off x="4596464" y="5329707"/>
            <a:ext cx="2074333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-13" dirty="0">
                <a:solidFill>
                  <a:srgbClr val="333399"/>
                </a:solidFill>
                <a:latin typeface="Calibri"/>
                <a:cs typeface="Calibri"/>
              </a:rPr>
              <a:t>Short-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term</a:t>
            </a:r>
            <a:r>
              <a:rPr sz="20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13" dirty="0">
                <a:solidFill>
                  <a:srgbClr val="333399"/>
                </a:solidFill>
                <a:latin typeface="Calibri"/>
                <a:cs typeface="Calibri"/>
              </a:rPr>
              <a:t>memory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4DD0B320-DB7A-EC58-DCCF-463FBA63612F}"/>
              </a:ext>
            </a:extLst>
          </p:cNvPr>
          <p:cNvSpPr txBox="1"/>
          <p:nvPr/>
        </p:nvSpPr>
        <p:spPr>
          <a:xfrm>
            <a:off x="5222349" y="2475389"/>
            <a:ext cx="765387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2000" spc="-13" dirty="0">
                <a:latin typeface="Calibri"/>
                <a:cs typeface="Calibri"/>
              </a:rPr>
              <a:t>Reason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79A324-E1B9-93E9-331D-D575FBB7D16B}"/>
              </a:ext>
            </a:extLst>
          </p:cNvPr>
          <p:cNvSpPr txBox="1"/>
          <p:nvPr/>
        </p:nvSpPr>
        <p:spPr>
          <a:xfrm>
            <a:off x="497447" y="6413752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A8EFED-0869-7D59-4B76-DE77C36F6FA8}"/>
              </a:ext>
            </a:extLst>
          </p:cNvPr>
          <p:cNvSpPr txBox="1"/>
          <p:nvPr/>
        </p:nvSpPr>
        <p:spPr>
          <a:xfrm>
            <a:off x="8100469" y="2975513"/>
            <a:ext cx="3558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Improve LLM agent’s Performance through Long-term Memory </a:t>
            </a:r>
          </a:p>
        </p:txBody>
      </p:sp>
    </p:spTree>
    <p:extLst>
      <p:ext uri="{BB962C8B-B14F-4D97-AF65-F5344CB8AC3E}">
        <p14:creationId xmlns:p14="http://schemas.microsoft.com/office/powerpoint/2010/main" val="2460942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93C6-EF8E-AF68-5BDE-765F6018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Case study: Agent hospital</a:t>
            </a:r>
            <a:r>
              <a:rPr lang="en-US" b="1" baseline="30000" dirty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7680-897C-71CB-0537-18B5ADB02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Problem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Training medical LLM agents without manual data.</a:t>
            </a:r>
          </a:p>
          <a:p>
            <a:pPr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Solution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 </a:t>
            </a:r>
            <a:r>
              <a:rPr lang="en-US" b="0" i="1" dirty="0">
                <a:solidFill>
                  <a:srgbClr val="404040"/>
                </a:solidFill>
                <a:effectLst/>
                <a:latin typeface="Inter"/>
              </a:rPr>
              <a:t>Agent Hospital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—a simulated hospital with autonomous LLM agents (patients, doctors, nurses)</a:t>
            </a:r>
          </a:p>
          <a:p>
            <a:pPr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Method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 </a:t>
            </a:r>
            <a:r>
              <a:rPr lang="en-US" b="0" i="1" dirty="0" err="1">
                <a:solidFill>
                  <a:srgbClr val="0070C0"/>
                </a:solidFill>
                <a:effectLst/>
                <a:latin typeface="Inter"/>
              </a:rPr>
              <a:t>MedAgent</a:t>
            </a:r>
            <a:r>
              <a:rPr lang="en-US" b="0" i="1" dirty="0">
                <a:solidFill>
                  <a:srgbClr val="0070C0"/>
                </a:solidFill>
                <a:effectLst/>
                <a:latin typeface="Inter"/>
              </a:rPr>
              <a:t>-Zero</a:t>
            </a:r>
            <a:r>
              <a:rPr lang="en-US" b="0" i="0" dirty="0">
                <a:solidFill>
                  <a:srgbClr val="0070C0"/>
                </a:solidFill>
                <a:effectLst/>
                <a:latin typeface="Inter"/>
              </a:rPr>
              <a:t> strategy 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enables self-evolution via experience accumulation.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Results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Doctor agents achieve </a:t>
            </a: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93.06% accuracy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 on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Inter"/>
              </a:rPr>
              <a:t>MedQA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 (respiratory subset).</a:t>
            </a: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Efficient training: 10,000 simulated cases in days (≈2 human years).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17307-9A9D-8327-64AE-9266149E8902}"/>
              </a:ext>
            </a:extLst>
          </p:cNvPr>
          <p:cNvSpPr txBox="1"/>
          <p:nvPr/>
        </p:nvSpPr>
        <p:spPr>
          <a:xfrm>
            <a:off x="2078182" y="6040582"/>
            <a:ext cx="854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0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Li, J., Wang, S., Zhang, M., Li, W., Lai, Y., Kang, X., Ma, W., &amp; Liu, Y. (2024). Agent Hospital: A Simulacrum of Hospital with Evolvable Medical Agents. </a:t>
            </a:r>
            <a:r>
              <a:rPr lang="en-US" sz="1000" b="0" i="1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ArXiv</a:t>
            </a:r>
            <a:r>
              <a:rPr lang="en-US" sz="1000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abs/2405.02957</a:t>
            </a:r>
            <a:r>
              <a:rPr lang="en-US" sz="10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5273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map of a hospital&#10;&#10;AI-generated content may be incorrect.">
            <a:extLst>
              <a:ext uri="{FF2B5EF4-FFF2-40B4-BE49-F238E27FC236}">
                <a16:creationId xmlns:a16="http://schemas.microsoft.com/office/drawing/2014/main" id="{B2349DD9-AE58-400B-E486-C6225836D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298" y="296491"/>
            <a:ext cx="7827403" cy="495776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4712FE-4A9A-20B0-084F-4DBC50CF4114}"/>
              </a:ext>
            </a:extLst>
          </p:cNvPr>
          <p:cNvSpPr txBox="1"/>
          <p:nvPr/>
        </p:nvSpPr>
        <p:spPr>
          <a:xfrm>
            <a:off x="3957638" y="5447868"/>
            <a:ext cx="521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Distribution of areas within Agent Hospital</a:t>
            </a:r>
            <a:r>
              <a:rPr lang="en-US" altLang="zh-CN" baseline="30000" dirty="0"/>
              <a:t>1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19F52-1550-4A47-027B-9398E5448766}"/>
              </a:ext>
            </a:extLst>
          </p:cNvPr>
          <p:cNvSpPr txBox="1"/>
          <p:nvPr/>
        </p:nvSpPr>
        <p:spPr>
          <a:xfrm>
            <a:off x="2078182" y="6040582"/>
            <a:ext cx="854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0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Li, J., Wang, S., Zhang, M., Li, W., Lai, Y., Kang, X., Ma, W., &amp; Liu, Y. (2024). Agent Hospital: A Simulacrum of Hospital with Evolvable Medical Agents. </a:t>
            </a:r>
            <a:r>
              <a:rPr lang="en-US" sz="1000" b="0" i="1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ArXiv</a:t>
            </a:r>
            <a:r>
              <a:rPr lang="en-US" sz="1000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abs/2405.02957</a:t>
            </a:r>
            <a:r>
              <a:rPr lang="en-US" sz="1000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6057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ADE28-FA25-2C14-69F0-A9A7EFDE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Agents Hospital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7DB3F-A2D0-725D-6CA7-7B2503EA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Aft>
                <a:spcPts val="300"/>
              </a:spcAft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Why Medical Simulation?</a:t>
            </a: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AI in medicine requires realistic, scalable training environments.</a:t>
            </a: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Existing LLM agents focus on isolated tasks, not full healthcare cycles.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Agent Hospital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</a:t>
            </a: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A Closed-Loop Solution</a:t>
            </a: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Simulates end-to-end workflows: triage → diagnosis → treatment → follow-up.</a:t>
            </a: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Agents learn via interactions, not labeled data.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Autonomous agents (patients, doctors, nurses) powered by LLMs.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46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AD83-5A26-68FF-00AE-DFCD69ED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Agents Hospital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45EF-99B1-D863-6FA1-EAB17A6E2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300"/>
              </a:spcAft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Self-Evolution Process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</a:t>
            </a:r>
            <a:r>
              <a:rPr lang="en-US" b="1" i="0" dirty="0" err="1">
                <a:solidFill>
                  <a:srgbClr val="0070C0"/>
                </a:solidFill>
                <a:effectLst/>
                <a:latin typeface="Inter"/>
              </a:rPr>
              <a:t>MedAgent</a:t>
            </a: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-Zero Strategy</a:t>
            </a:r>
            <a:endParaRPr lang="en-US" b="0" i="0" dirty="0">
              <a:solidFill>
                <a:srgbClr val="0070C0"/>
              </a:solidFill>
              <a:effectLst/>
              <a:latin typeface="Inter"/>
            </a:endParaRP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Practice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Treat simulated patients, accumulate records.</a:t>
            </a: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Learning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Study medical documents and past cases.</a:t>
            </a: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Retrieval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Use similarity search to guide decisions.</a:t>
            </a:r>
          </a:p>
          <a:p>
            <a:pPr algn="l">
              <a:spcAft>
                <a:spcPts val="300"/>
              </a:spcAft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Performance on Simulated Cases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Examination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88% accuracy.</a:t>
            </a: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Diagnosis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95.6% accuracy.</a:t>
            </a: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Treatment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77.6% accuracy.</a:t>
            </a:r>
          </a:p>
          <a:p>
            <a:pPr lvl="1" algn="l">
              <a:spcBef>
                <a:spcPts val="300"/>
              </a:spcBef>
              <a:buFont typeface="Wingdings" pitchFamily="2" charset="2"/>
              <a:buChar char="q"/>
            </a:pPr>
            <a:endParaRPr lang="en-US" dirty="0">
              <a:solidFill>
                <a:srgbClr val="404040"/>
              </a:solidFill>
              <a:latin typeface="Inter"/>
            </a:endParaRPr>
          </a:p>
          <a:p>
            <a:pPr lvl="1">
              <a:spcBef>
                <a:spcPts val="300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0070C0"/>
                </a:solidFill>
                <a:effectLst/>
                <a:latin typeface="Inter"/>
              </a:rPr>
              <a:t>Trains on 10,000 cases in days (human doctors: ~2 years).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</a:pPr>
            <a:endParaRPr lang="en-US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99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43FA-8764-F753-4E70-82BC0D4E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Agents Hospital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216C-9CCC-702C-982A-50AA47D6D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b="1" dirty="0"/>
              <a:t>Limitation:</a:t>
            </a:r>
          </a:p>
          <a:p>
            <a:pPr lvl="1"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Relies on GPT-3.5; newer models (e.g.,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Inter"/>
              </a:rPr>
              <a:t>deepseek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) may improve performance.</a:t>
            </a:r>
          </a:p>
          <a:p>
            <a:pPr lvl="1"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API latency limits simulation speed.</a:t>
            </a:r>
          </a:p>
          <a:p>
            <a:pPr lvl="1"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Simulated health records may differ from real-world data.</a:t>
            </a:r>
            <a:endParaRPr lang="en-US" b="1" i="0" dirty="0">
              <a:solidFill>
                <a:srgbClr val="404040"/>
              </a:solidFill>
              <a:effectLst/>
              <a:latin typeface="Inter"/>
            </a:endParaRPr>
          </a:p>
          <a:p>
            <a:pPr>
              <a:buFont typeface="Wingdings" pitchFamily="2" charset="2"/>
              <a:buChar char="q"/>
            </a:pPr>
            <a:r>
              <a:rPr lang="en-US" b="1" dirty="0">
                <a:solidFill>
                  <a:srgbClr val="404040"/>
                </a:solidFill>
                <a:latin typeface="Inter"/>
              </a:rPr>
              <a:t>Future Work:</a:t>
            </a:r>
          </a:p>
          <a:p>
            <a:pPr lvl="1"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Optimize with open-source LLMs for efficiency.</a:t>
            </a:r>
          </a:p>
          <a:p>
            <a:pPr lvl="1"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Integrate societal factors (e.g., seasonal outbreaks).</a:t>
            </a:r>
          </a:p>
          <a:p>
            <a:pPr lvl="1"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Expand disease coverage beyond respiratory conditions.</a:t>
            </a:r>
          </a:p>
          <a:p>
            <a:pPr lvl="1"/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02408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object 34"/>
          <p:cNvGrpSpPr/>
          <p:nvPr/>
        </p:nvGrpSpPr>
        <p:grpSpPr>
          <a:xfrm>
            <a:off x="597746" y="2185244"/>
            <a:ext cx="10996507" cy="2965873"/>
            <a:chOff x="448367" y="2630562"/>
            <a:chExt cx="8247380" cy="2224405"/>
          </a:xfrm>
        </p:grpSpPr>
        <p:sp>
          <p:nvSpPr>
            <p:cNvPr id="35" name="object 35"/>
            <p:cNvSpPr/>
            <p:nvPr/>
          </p:nvSpPr>
          <p:spPr>
            <a:xfrm>
              <a:off x="448367" y="2630562"/>
              <a:ext cx="8247380" cy="2224405"/>
            </a:xfrm>
            <a:custGeom>
              <a:avLst/>
              <a:gdLst/>
              <a:ahLst/>
              <a:cxnLst/>
              <a:rect l="l" t="t" r="r" b="b"/>
              <a:pathLst>
                <a:path w="8247380" h="2224404">
                  <a:moveTo>
                    <a:pt x="7827234" y="0"/>
                  </a:moveTo>
                  <a:lnTo>
                    <a:pt x="420031" y="0"/>
                  </a:lnTo>
                  <a:lnTo>
                    <a:pt x="351795" y="164"/>
                  </a:lnTo>
                  <a:lnTo>
                    <a:pt x="294209" y="1317"/>
                  </a:lnTo>
                  <a:lnTo>
                    <a:pt x="246089" y="4446"/>
                  </a:lnTo>
                  <a:lnTo>
                    <a:pt x="206252" y="10539"/>
                  </a:lnTo>
                  <a:lnTo>
                    <a:pt x="132801" y="39599"/>
                  </a:lnTo>
                  <a:lnTo>
                    <a:pt x="96429" y="65122"/>
                  </a:lnTo>
                  <a:lnTo>
                    <a:pt x="65121" y="96430"/>
                  </a:lnTo>
                  <a:lnTo>
                    <a:pt x="39598" y="132802"/>
                  </a:lnTo>
                  <a:lnTo>
                    <a:pt x="20583" y="173516"/>
                  </a:lnTo>
                  <a:lnTo>
                    <a:pt x="4446" y="246090"/>
                  </a:lnTo>
                  <a:lnTo>
                    <a:pt x="1317" y="294210"/>
                  </a:lnTo>
                  <a:lnTo>
                    <a:pt x="164" y="351796"/>
                  </a:lnTo>
                  <a:lnTo>
                    <a:pt x="0" y="420032"/>
                  </a:lnTo>
                  <a:lnTo>
                    <a:pt x="0" y="1803837"/>
                  </a:lnTo>
                  <a:lnTo>
                    <a:pt x="164" y="1872072"/>
                  </a:lnTo>
                  <a:lnTo>
                    <a:pt x="1317" y="1929658"/>
                  </a:lnTo>
                  <a:lnTo>
                    <a:pt x="4446" y="1977778"/>
                  </a:lnTo>
                  <a:lnTo>
                    <a:pt x="10538" y="2017615"/>
                  </a:lnTo>
                  <a:lnTo>
                    <a:pt x="39598" y="2091067"/>
                  </a:lnTo>
                  <a:lnTo>
                    <a:pt x="65121" y="2127439"/>
                  </a:lnTo>
                  <a:lnTo>
                    <a:pt x="96429" y="2158747"/>
                  </a:lnTo>
                  <a:lnTo>
                    <a:pt x="132801" y="2184269"/>
                  </a:lnTo>
                  <a:lnTo>
                    <a:pt x="173515" y="2203285"/>
                  </a:lnTo>
                  <a:lnTo>
                    <a:pt x="246089" y="2219422"/>
                  </a:lnTo>
                  <a:lnTo>
                    <a:pt x="294209" y="2222551"/>
                  </a:lnTo>
                  <a:lnTo>
                    <a:pt x="351795" y="2223704"/>
                  </a:lnTo>
                  <a:lnTo>
                    <a:pt x="420031" y="2223868"/>
                  </a:lnTo>
                  <a:lnTo>
                    <a:pt x="7827234" y="2223868"/>
                  </a:lnTo>
                  <a:lnTo>
                    <a:pt x="7895469" y="2223704"/>
                  </a:lnTo>
                  <a:lnTo>
                    <a:pt x="7953055" y="2222551"/>
                  </a:lnTo>
                  <a:lnTo>
                    <a:pt x="8001175" y="2219422"/>
                  </a:lnTo>
                  <a:lnTo>
                    <a:pt x="8041012" y="2213330"/>
                  </a:lnTo>
                  <a:lnTo>
                    <a:pt x="8114464" y="2184269"/>
                  </a:lnTo>
                  <a:lnTo>
                    <a:pt x="8150836" y="2158747"/>
                  </a:lnTo>
                  <a:lnTo>
                    <a:pt x="8182144" y="2127439"/>
                  </a:lnTo>
                  <a:lnTo>
                    <a:pt x="8207666" y="2091067"/>
                  </a:lnTo>
                  <a:lnTo>
                    <a:pt x="8226682" y="2050353"/>
                  </a:lnTo>
                  <a:lnTo>
                    <a:pt x="8242819" y="1977778"/>
                  </a:lnTo>
                  <a:lnTo>
                    <a:pt x="8245948" y="1929658"/>
                  </a:lnTo>
                  <a:lnTo>
                    <a:pt x="8247100" y="1872072"/>
                  </a:lnTo>
                  <a:lnTo>
                    <a:pt x="8247265" y="1803837"/>
                  </a:lnTo>
                  <a:lnTo>
                    <a:pt x="8247265" y="420032"/>
                  </a:lnTo>
                  <a:lnTo>
                    <a:pt x="8247100" y="351796"/>
                  </a:lnTo>
                  <a:lnTo>
                    <a:pt x="8245948" y="294210"/>
                  </a:lnTo>
                  <a:lnTo>
                    <a:pt x="8242819" y="246090"/>
                  </a:lnTo>
                  <a:lnTo>
                    <a:pt x="8236727" y="206253"/>
                  </a:lnTo>
                  <a:lnTo>
                    <a:pt x="8207666" y="132802"/>
                  </a:lnTo>
                  <a:lnTo>
                    <a:pt x="8182144" y="96430"/>
                  </a:lnTo>
                  <a:lnTo>
                    <a:pt x="8150836" y="65122"/>
                  </a:lnTo>
                  <a:lnTo>
                    <a:pt x="8114464" y="39599"/>
                  </a:lnTo>
                  <a:lnTo>
                    <a:pt x="8073750" y="20584"/>
                  </a:lnTo>
                  <a:lnTo>
                    <a:pt x="8001175" y="4446"/>
                  </a:lnTo>
                  <a:lnTo>
                    <a:pt x="7953055" y="1317"/>
                  </a:lnTo>
                  <a:lnTo>
                    <a:pt x="7895469" y="164"/>
                  </a:lnTo>
                  <a:lnTo>
                    <a:pt x="7827234" y="0"/>
                  </a:lnTo>
                  <a:close/>
                </a:path>
              </a:pathLst>
            </a:custGeom>
            <a:solidFill>
              <a:srgbClr val="C6EEE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781" y="3650595"/>
              <a:ext cx="535592" cy="53559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506135" y="3938823"/>
              <a:ext cx="488315" cy="247650"/>
            </a:xfrm>
            <a:custGeom>
              <a:avLst/>
              <a:gdLst/>
              <a:ahLst/>
              <a:cxnLst/>
              <a:rect l="l" t="t" r="r" b="b"/>
              <a:pathLst>
                <a:path w="488314" h="247650">
                  <a:moveTo>
                    <a:pt x="0" y="78788"/>
                  </a:moveTo>
                  <a:lnTo>
                    <a:pt x="22441" y="129821"/>
                  </a:lnTo>
                  <a:lnTo>
                    <a:pt x="52694" y="169049"/>
                  </a:lnTo>
                  <a:lnTo>
                    <a:pt x="90603" y="201575"/>
                  </a:lnTo>
                  <a:lnTo>
                    <a:pt x="134951" y="226241"/>
                  </a:lnTo>
                  <a:lnTo>
                    <a:pt x="184519" y="241889"/>
                  </a:lnTo>
                  <a:lnTo>
                    <a:pt x="238090" y="247362"/>
                  </a:lnTo>
                  <a:lnTo>
                    <a:pt x="288431" y="242539"/>
                  </a:lnTo>
                  <a:lnTo>
                    <a:pt x="335318" y="228703"/>
                  </a:lnTo>
                  <a:lnTo>
                    <a:pt x="377749" y="206812"/>
                  </a:lnTo>
                  <a:lnTo>
                    <a:pt x="414717" y="177818"/>
                  </a:lnTo>
                  <a:lnTo>
                    <a:pt x="445218" y="142678"/>
                  </a:lnTo>
                  <a:lnTo>
                    <a:pt x="468248" y="102346"/>
                  </a:lnTo>
                  <a:lnTo>
                    <a:pt x="482803" y="57776"/>
                  </a:lnTo>
                  <a:lnTo>
                    <a:pt x="487878" y="9924"/>
                  </a:lnTo>
                  <a:lnTo>
                    <a:pt x="487878" y="6615"/>
                  </a:lnTo>
                  <a:lnTo>
                    <a:pt x="487805" y="3306"/>
                  </a:lnTo>
                  <a:lnTo>
                    <a:pt x="48766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469637" y="3948748"/>
              <a:ext cx="75565" cy="81915"/>
            </a:xfrm>
            <a:custGeom>
              <a:avLst/>
              <a:gdLst/>
              <a:ahLst/>
              <a:cxnLst/>
              <a:rect l="l" t="t" r="r" b="b"/>
              <a:pathLst>
                <a:path w="75564" h="81914">
                  <a:moveTo>
                    <a:pt x="24800" y="0"/>
                  </a:moveTo>
                  <a:lnTo>
                    <a:pt x="0" y="81504"/>
                  </a:lnTo>
                  <a:lnTo>
                    <a:pt x="75124" y="68742"/>
                  </a:lnTo>
                  <a:lnTo>
                    <a:pt x="2480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482451" y="3650594"/>
              <a:ext cx="488315" cy="247650"/>
            </a:xfrm>
            <a:custGeom>
              <a:avLst/>
              <a:gdLst/>
              <a:ahLst/>
              <a:cxnLst/>
              <a:rect l="l" t="t" r="r" b="b"/>
              <a:pathLst>
                <a:path w="488314" h="247650">
                  <a:moveTo>
                    <a:pt x="487878" y="168574"/>
                  </a:moveTo>
                  <a:lnTo>
                    <a:pt x="465436" y="117541"/>
                  </a:lnTo>
                  <a:lnTo>
                    <a:pt x="435183" y="78313"/>
                  </a:lnTo>
                  <a:lnTo>
                    <a:pt x="397274" y="45787"/>
                  </a:lnTo>
                  <a:lnTo>
                    <a:pt x="352927" y="21121"/>
                  </a:lnTo>
                  <a:lnTo>
                    <a:pt x="303358" y="5473"/>
                  </a:lnTo>
                  <a:lnTo>
                    <a:pt x="249788" y="0"/>
                  </a:lnTo>
                  <a:lnTo>
                    <a:pt x="199447" y="4823"/>
                  </a:lnTo>
                  <a:lnTo>
                    <a:pt x="152559" y="18659"/>
                  </a:lnTo>
                  <a:lnTo>
                    <a:pt x="110129" y="40550"/>
                  </a:lnTo>
                  <a:lnTo>
                    <a:pt x="73161" y="69544"/>
                  </a:lnTo>
                  <a:lnTo>
                    <a:pt x="42659" y="104684"/>
                  </a:lnTo>
                  <a:lnTo>
                    <a:pt x="19629" y="145016"/>
                  </a:lnTo>
                  <a:lnTo>
                    <a:pt x="5074" y="189586"/>
                  </a:lnTo>
                  <a:lnTo>
                    <a:pt x="0" y="237438"/>
                  </a:lnTo>
                  <a:lnTo>
                    <a:pt x="0" y="240747"/>
                  </a:lnTo>
                  <a:lnTo>
                    <a:pt x="72" y="244056"/>
                  </a:lnTo>
                  <a:lnTo>
                    <a:pt x="218" y="247362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931705" y="3806529"/>
              <a:ext cx="75565" cy="81915"/>
            </a:xfrm>
            <a:custGeom>
              <a:avLst/>
              <a:gdLst/>
              <a:ahLst/>
              <a:cxnLst/>
              <a:rect l="l" t="t" r="r" b="b"/>
              <a:pathLst>
                <a:path w="75564" h="81914">
                  <a:moveTo>
                    <a:pt x="75123" y="0"/>
                  </a:moveTo>
                  <a:lnTo>
                    <a:pt x="0" y="12760"/>
                  </a:lnTo>
                  <a:lnTo>
                    <a:pt x="50323" y="81504"/>
                  </a:lnTo>
                  <a:lnTo>
                    <a:pt x="7512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933128" y="3726310"/>
              <a:ext cx="1004569" cy="384175"/>
            </a:xfrm>
            <a:custGeom>
              <a:avLst/>
              <a:gdLst/>
              <a:ahLst/>
              <a:cxnLst/>
              <a:rect l="l" t="t" r="r" b="b"/>
              <a:pathLst>
                <a:path w="1004569" h="384175">
                  <a:moveTo>
                    <a:pt x="963110" y="0"/>
                  </a:moveTo>
                  <a:lnTo>
                    <a:pt x="41214" y="0"/>
                  </a:lnTo>
                  <a:lnTo>
                    <a:pt x="32949" y="276"/>
                  </a:lnTo>
                  <a:lnTo>
                    <a:pt x="1025" y="26384"/>
                  </a:lnTo>
                  <a:lnTo>
                    <a:pt x="0" y="41214"/>
                  </a:lnTo>
                  <a:lnTo>
                    <a:pt x="0" y="342944"/>
                  </a:lnTo>
                  <a:lnTo>
                    <a:pt x="15075" y="378631"/>
                  </a:lnTo>
                  <a:lnTo>
                    <a:pt x="41214" y="384158"/>
                  </a:lnTo>
                  <a:lnTo>
                    <a:pt x="963110" y="384158"/>
                  </a:lnTo>
                  <a:lnTo>
                    <a:pt x="998798" y="369083"/>
                  </a:lnTo>
                  <a:lnTo>
                    <a:pt x="1004325" y="41214"/>
                  </a:lnTo>
                  <a:lnTo>
                    <a:pt x="1004049" y="32949"/>
                  </a:lnTo>
                  <a:lnTo>
                    <a:pt x="977941" y="1025"/>
                  </a:lnTo>
                  <a:lnTo>
                    <a:pt x="963110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411120" y="3748415"/>
            <a:ext cx="100584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"/>
                <a:cs typeface="Arial"/>
              </a:rPr>
              <a:t>Reasoning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712027" y="3529561"/>
            <a:ext cx="2940473" cy="1307253"/>
            <a:chOff x="2034077" y="3638800"/>
            <a:chExt cx="2205355" cy="980440"/>
          </a:xfrm>
        </p:grpSpPr>
        <p:sp>
          <p:nvSpPr>
            <p:cNvPr id="44" name="object 44"/>
            <p:cNvSpPr/>
            <p:nvPr/>
          </p:nvSpPr>
          <p:spPr>
            <a:xfrm>
              <a:off x="2040427" y="3938823"/>
              <a:ext cx="488315" cy="247650"/>
            </a:xfrm>
            <a:custGeom>
              <a:avLst/>
              <a:gdLst/>
              <a:ahLst/>
              <a:cxnLst/>
              <a:rect l="l" t="t" r="r" b="b"/>
              <a:pathLst>
                <a:path w="488314" h="247650">
                  <a:moveTo>
                    <a:pt x="487878" y="78788"/>
                  </a:moveTo>
                  <a:lnTo>
                    <a:pt x="465436" y="129821"/>
                  </a:lnTo>
                  <a:lnTo>
                    <a:pt x="435183" y="169049"/>
                  </a:lnTo>
                  <a:lnTo>
                    <a:pt x="397274" y="201575"/>
                  </a:lnTo>
                  <a:lnTo>
                    <a:pt x="352927" y="226241"/>
                  </a:lnTo>
                  <a:lnTo>
                    <a:pt x="303358" y="241889"/>
                  </a:lnTo>
                  <a:lnTo>
                    <a:pt x="249788" y="247362"/>
                  </a:lnTo>
                  <a:lnTo>
                    <a:pt x="199447" y="242539"/>
                  </a:lnTo>
                  <a:lnTo>
                    <a:pt x="152559" y="228703"/>
                  </a:lnTo>
                  <a:lnTo>
                    <a:pt x="110129" y="206812"/>
                  </a:lnTo>
                  <a:lnTo>
                    <a:pt x="73161" y="177818"/>
                  </a:lnTo>
                  <a:lnTo>
                    <a:pt x="42659" y="142678"/>
                  </a:lnTo>
                  <a:lnTo>
                    <a:pt x="19629" y="102346"/>
                  </a:lnTo>
                  <a:lnTo>
                    <a:pt x="5074" y="57776"/>
                  </a:lnTo>
                  <a:lnTo>
                    <a:pt x="0" y="9924"/>
                  </a:lnTo>
                  <a:lnTo>
                    <a:pt x="0" y="6615"/>
                  </a:lnTo>
                  <a:lnTo>
                    <a:pt x="72" y="3306"/>
                  </a:lnTo>
                  <a:lnTo>
                    <a:pt x="218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2489681" y="3948748"/>
              <a:ext cx="75565" cy="81915"/>
            </a:xfrm>
            <a:custGeom>
              <a:avLst/>
              <a:gdLst/>
              <a:ahLst/>
              <a:cxnLst/>
              <a:rect l="l" t="t" r="r" b="b"/>
              <a:pathLst>
                <a:path w="75564" h="81914">
                  <a:moveTo>
                    <a:pt x="50323" y="0"/>
                  </a:moveTo>
                  <a:lnTo>
                    <a:pt x="0" y="68742"/>
                  </a:lnTo>
                  <a:lnTo>
                    <a:pt x="75123" y="81504"/>
                  </a:lnTo>
                  <a:lnTo>
                    <a:pt x="5032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043034" y="3650594"/>
              <a:ext cx="509270" cy="292100"/>
            </a:xfrm>
            <a:custGeom>
              <a:avLst/>
              <a:gdLst/>
              <a:ahLst/>
              <a:cxnLst/>
              <a:rect l="l" t="t" r="r" b="b"/>
              <a:pathLst>
                <a:path w="509269" h="292100">
                  <a:moveTo>
                    <a:pt x="0" y="279873"/>
                  </a:moveTo>
                  <a:lnTo>
                    <a:pt x="4099" y="229565"/>
                  </a:lnTo>
                  <a:lnTo>
                    <a:pt x="15920" y="182216"/>
                  </a:lnTo>
                  <a:lnTo>
                    <a:pt x="34743" y="138615"/>
                  </a:lnTo>
                  <a:lnTo>
                    <a:pt x="59850" y="99554"/>
                  </a:lnTo>
                  <a:lnTo>
                    <a:pt x="90521" y="65822"/>
                  </a:lnTo>
                  <a:lnTo>
                    <a:pt x="126038" y="38210"/>
                  </a:lnTo>
                  <a:lnTo>
                    <a:pt x="165682" y="17509"/>
                  </a:lnTo>
                  <a:lnTo>
                    <a:pt x="208735" y="4509"/>
                  </a:lnTo>
                  <a:lnTo>
                    <a:pt x="254477" y="0"/>
                  </a:lnTo>
                  <a:lnTo>
                    <a:pt x="300220" y="4509"/>
                  </a:lnTo>
                  <a:lnTo>
                    <a:pt x="343273" y="17509"/>
                  </a:lnTo>
                  <a:lnTo>
                    <a:pt x="382917" y="38210"/>
                  </a:lnTo>
                  <a:lnTo>
                    <a:pt x="418434" y="65822"/>
                  </a:lnTo>
                  <a:lnTo>
                    <a:pt x="449105" y="99554"/>
                  </a:lnTo>
                  <a:lnTo>
                    <a:pt x="474212" y="138615"/>
                  </a:lnTo>
                  <a:lnTo>
                    <a:pt x="493035" y="182216"/>
                  </a:lnTo>
                  <a:lnTo>
                    <a:pt x="504855" y="229565"/>
                  </a:lnTo>
                  <a:lnTo>
                    <a:pt x="508955" y="279873"/>
                  </a:lnTo>
                  <a:lnTo>
                    <a:pt x="508955" y="283774"/>
                  </a:lnTo>
                  <a:lnTo>
                    <a:pt x="508881" y="287674"/>
                  </a:lnTo>
                  <a:lnTo>
                    <a:pt x="508733" y="29157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9105" y="3638800"/>
              <a:ext cx="523769" cy="52376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234665" y="4235030"/>
              <a:ext cx="1004569" cy="384175"/>
            </a:xfrm>
            <a:custGeom>
              <a:avLst/>
              <a:gdLst/>
              <a:ahLst/>
              <a:cxnLst/>
              <a:rect l="l" t="t" r="r" b="b"/>
              <a:pathLst>
                <a:path w="1004570" h="384175">
                  <a:moveTo>
                    <a:pt x="966471" y="0"/>
                  </a:moveTo>
                  <a:lnTo>
                    <a:pt x="37859" y="0"/>
                  </a:lnTo>
                  <a:lnTo>
                    <a:pt x="30266" y="253"/>
                  </a:lnTo>
                  <a:lnTo>
                    <a:pt x="253" y="30267"/>
                  </a:lnTo>
                  <a:lnTo>
                    <a:pt x="0" y="346305"/>
                  </a:lnTo>
                  <a:lnTo>
                    <a:pt x="253" y="353897"/>
                  </a:lnTo>
                  <a:lnTo>
                    <a:pt x="30266" y="383911"/>
                  </a:lnTo>
                  <a:lnTo>
                    <a:pt x="37859" y="384165"/>
                  </a:lnTo>
                  <a:lnTo>
                    <a:pt x="966471" y="384165"/>
                  </a:lnTo>
                  <a:lnTo>
                    <a:pt x="1002048" y="364657"/>
                  </a:lnTo>
                  <a:lnTo>
                    <a:pt x="1004331" y="346305"/>
                  </a:lnTo>
                  <a:lnTo>
                    <a:pt x="1004331" y="37859"/>
                  </a:lnTo>
                  <a:lnTo>
                    <a:pt x="984823" y="2282"/>
                  </a:lnTo>
                  <a:lnTo>
                    <a:pt x="966471" y="0"/>
                  </a:lnTo>
                  <a:close/>
                </a:path>
              </a:pathLst>
            </a:custGeom>
            <a:solidFill>
              <a:srgbClr val="F8B4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411910" y="4426712"/>
            <a:ext cx="114130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"/>
                <a:cs typeface="Arial"/>
              </a:rPr>
              <a:t>Observation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180404" y="2416662"/>
            <a:ext cx="7412567" cy="12535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solidFill>
                  <a:srgbClr val="017100"/>
                </a:solidFill>
                <a:latin typeface="Arial"/>
                <a:cs typeface="Arial"/>
              </a:rPr>
              <a:t>ReAct</a:t>
            </a:r>
            <a:r>
              <a:rPr sz="1867" dirty="0">
                <a:solidFill>
                  <a:srgbClr val="017100"/>
                </a:solidFill>
                <a:latin typeface="Arial"/>
                <a:cs typeface="Arial"/>
              </a:rPr>
              <a:t>:</a:t>
            </a:r>
            <a:r>
              <a:rPr sz="1867" spc="40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latin typeface="Arial"/>
                <a:cs typeface="Arial"/>
              </a:rPr>
              <a:t>a</a:t>
            </a:r>
            <a:r>
              <a:rPr sz="1867" spc="47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latin typeface="Arial"/>
                <a:cs typeface="Arial"/>
              </a:rPr>
              <a:t>new</a:t>
            </a:r>
            <a:r>
              <a:rPr sz="1867" spc="47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latin typeface="Arial"/>
                <a:cs typeface="Arial"/>
              </a:rPr>
              <a:t>paradigm</a:t>
            </a:r>
            <a:r>
              <a:rPr sz="1867" spc="47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latin typeface="Arial"/>
                <a:cs typeface="Arial"/>
              </a:rPr>
              <a:t>of</a:t>
            </a:r>
            <a:r>
              <a:rPr sz="1867" spc="47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latin typeface="Arial"/>
                <a:cs typeface="Arial"/>
              </a:rPr>
              <a:t>agents</a:t>
            </a:r>
            <a:r>
              <a:rPr sz="1867" spc="47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latin typeface="Arial"/>
                <a:cs typeface="Arial"/>
              </a:rPr>
              <a:t>that</a:t>
            </a:r>
            <a:r>
              <a:rPr sz="1867" spc="47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017100"/>
                </a:solidFill>
                <a:latin typeface="Arial"/>
                <a:cs typeface="Arial"/>
              </a:rPr>
              <a:t>reason</a:t>
            </a:r>
            <a:r>
              <a:rPr sz="1867" b="1" spc="47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017100"/>
                </a:solidFill>
                <a:latin typeface="Arial"/>
                <a:cs typeface="Arial"/>
              </a:rPr>
              <a:t>and</a:t>
            </a:r>
            <a:r>
              <a:rPr sz="1867" b="1" spc="47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b="1" spc="-33" dirty="0">
                <a:solidFill>
                  <a:srgbClr val="017100"/>
                </a:solidFill>
                <a:latin typeface="Arial"/>
                <a:cs typeface="Arial"/>
              </a:rPr>
              <a:t>act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900"/>
              </a:spcBef>
            </a:pPr>
            <a:endParaRPr sz="1867" dirty="0">
              <a:latin typeface="Arial"/>
              <a:cs typeface="Arial"/>
            </a:endParaRPr>
          </a:p>
          <a:p>
            <a:pPr marL="1513802"/>
            <a:r>
              <a:rPr sz="1600" spc="-13" dirty="0">
                <a:latin typeface="Arial"/>
                <a:cs typeface="Arial"/>
              </a:rPr>
              <a:t>Action</a:t>
            </a:r>
            <a:endParaRPr sz="1600" dirty="0">
              <a:latin typeface="Arial"/>
              <a:cs typeface="Arial"/>
            </a:endParaRPr>
          </a:p>
          <a:p>
            <a:pPr marL="3879330" indent="-183722">
              <a:spcBef>
                <a:spcPts val="67"/>
              </a:spcBef>
              <a:buFont typeface="Arial"/>
              <a:buChar char="•"/>
              <a:tabLst>
                <a:tab pos="3879330" algn="l"/>
              </a:tabLst>
            </a:pPr>
            <a:r>
              <a:rPr sz="1867" b="1" dirty="0">
                <a:solidFill>
                  <a:srgbClr val="017100"/>
                </a:solidFill>
                <a:highlight>
                  <a:srgbClr val="FFFF00"/>
                </a:highlight>
                <a:latin typeface="Arial"/>
                <a:cs typeface="Arial"/>
              </a:rPr>
              <a:t>Synergy</a:t>
            </a:r>
            <a:r>
              <a:rPr sz="1867" b="1" spc="20" dirty="0">
                <a:solidFill>
                  <a:srgbClr val="017100"/>
                </a:solidFill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highlight>
                  <a:srgbClr val="FFFF00"/>
                </a:highlight>
                <a:latin typeface="Arial"/>
                <a:cs typeface="Arial"/>
              </a:rPr>
              <a:t>of</a:t>
            </a:r>
            <a:r>
              <a:rPr sz="1867" spc="27" dirty="0">
                <a:solidFill>
                  <a:srgbClr val="017100"/>
                </a:solidFill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highlight>
                  <a:srgbClr val="FFFF00"/>
                </a:highlight>
                <a:latin typeface="Arial"/>
                <a:cs typeface="Arial"/>
              </a:rPr>
              <a:t>reasoning</a:t>
            </a:r>
            <a:r>
              <a:rPr sz="1867" spc="27" dirty="0">
                <a:solidFill>
                  <a:srgbClr val="017100"/>
                </a:solidFill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highlight>
                  <a:srgbClr val="FFFF00"/>
                </a:highlight>
                <a:latin typeface="Arial"/>
                <a:cs typeface="Arial"/>
              </a:rPr>
              <a:t>and</a:t>
            </a:r>
            <a:r>
              <a:rPr sz="1867" spc="27" dirty="0">
                <a:solidFill>
                  <a:srgbClr val="017100"/>
                </a:solidFill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017100"/>
                </a:solidFill>
                <a:highlight>
                  <a:srgbClr val="FFFF00"/>
                </a:highlight>
                <a:latin typeface="Arial"/>
                <a:cs typeface="Arial"/>
              </a:rPr>
              <a:t>acting</a:t>
            </a:r>
            <a:endParaRPr sz="1867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xfrm>
            <a:off x="4453806" y="3529176"/>
            <a:ext cx="244475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1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73025">
              <a:lnSpc>
                <a:spcPts val="1430"/>
              </a:lnSpc>
              <a:spcBef>
                <a:spcPts val="387"/>
              </a:spcBef>
            </a:pPr>
            <a:fld id="{81D60167-4931-47E6-BA6A-407CBD079E47}" type="slidenum">
              <a:rPr lang="en-US" spc="-50" smtClean="0"/>
              <a:pPr marL="73025">
                <a:lnSpc>
                  <a:spcPts val="1430"/>
                </a:lnSpc>
                <a:spcBef>
                  <a:spcPts val="387"/>
                </a:spcBef>
              </a:pPr>
              <a:t>36</a:t>
            </a:fld>
            <a:endParaRPr sz="1467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59995" y="3885728"/>
            <a:ext cx="30513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0655" indent="-183722">
              <a:spcBef>
                <a:spcPts val="133"/>
              </a:spcBef>
              <a:buFont typeface="Arial"/>
              <a:buChar char="•"/>
              <a:tabLst>
                <a:tab pos="200655" algn="l"/>
              </a:tabLst>
            </a:pPr>
            <a:r>
              <a:rPr sz="1867" b="1" dirty="0">
                <a:solidFill>
                  <a:srgbClr val="017100"/>
                </a:solidFill>
                <a:latin typeface="Arial"/>
                <a:cs typeface="Arial"/>
              </a:rPr>
              <a:t>Simple</a:t>
            </a:r>
            <a:r>
              <a:rPr sz="1867" b="1" spc="7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latin typeface="Arial"/>
                <a:cs typeface="Arial"/>
              </a:rPr>
              <a:t>and</a:t>
            </a:r>
            <a:r>
              <a:rPr sz="1867" spc="13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latin typeface="Arial"/>
                <a:cs typeface="Arial"/>
              </a:rPr>
              <a:t>intuitive</a:t>
            </a:r>
            <a:r>
              <a:rPr sz="1867" spc="13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latin typeface="Arial"/>
                <a:cs typeface="Arial"/>
              </a:rPr>
              <a:t>to</a:t>
            </a:r>
            <a:r>
              <a:rPr sz="1867" spc="13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spc="-33" dirty="0">
                <a:solidFill>
                  <a:srgbClr val="017100"/>
                </a:solidFill>
                <a:latin typeface="Arial"/>
                <a:cs typeface="Arial"/>
              </a:rPr>
              <a:t>use</a:t>
            </a:r>
            <a:endParaRPr sz="1867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59995" y="4430561"/>
            <a:ext cx="2849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0655" indent="-183722">
              <a:spcBef>
                <a:spcPts val="133"/>
              </a:spcBef>
              <a:buFont typeface="Arial"/>
              <a:buChar char="•"/>
              <a:tabLst>
                <a:tab pos="200655" algn="l"/>
              </a:tabLst>
            </a:pPr>
            <a:r>
              <a:rPr sz="1867" b="1" dirty="0">
                <a:solidFill>
                  <a:srgbClr val="017100"/>
                </a:solidFill>
                <a:latin typeface="Arial"/>
                <a:cs typeface="Arial"/>
              </a:rPr>
              <a:t>General</a:t>
            </a:r>
            <a:r>
              <a:rPr sz="1867" b="1" spc="27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17100"/>
                </a:solidFill>
                <a:latin typeface="Arial"/>
                <a:cs typeface="Arial"/>
              </a:rPr>
              <a:t>across</a:t>
            </a:r>
            <a:r>
              <a:rPr sz="1867" spc="33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017100"/>
                </a:solidFill>
                <a:latin typeface="Arial"/>
                <a:cs typeface="Arial"/>
              </a:rPr>
              <a:t>domains</a:t>
            </a:r>
            <a:endParaRPr sz="1867">
              <a:latin typeface="Arial"/>
              <a:cs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20C848-82D8-5867-7C7F-09E476DA8C2B}"/>
              </a:ext>
            </a:extLst>
          </p:cNvPr>
          <p:cNvSpPr txBox="1"/>
          <p:nvPr/>
        </p:nvSpPr>
        <p:spPr>
          <a:xfrm>
            <a:off x="680481" y="720415"/>
            <a:ext cx="7642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Improve LLM agent’s Performance through synergy of reasoning and acting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68ED39-30A6-7DDB-5F02-99DD0D60BFA4}"/>
              </a:ext>
            </a:extLst>
          </p:cNvPr>
          <p:cNvSpPr txBox="1"/>
          <p:nvPr/>
        </p:nvSpPr>
        <p:spPr>
          <a:xfrm>
            <a:off x="497447" y="6413752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272312" y="137991"/>
            <a:ext cx="14020800" cy="1074174"/>
          </a:xfrm>
          <a:prstGeom prst="rect">
            <a:avLst/>
          </a:prstGeom>
        </p:spPr>
        <p:txBody>
          <a:bodyPr vert="horz" wrap="square" lIns="0" tIns="454185" rIns="0" bIns="0" rtlCol="0" anchor="ctr">
            <a:spAutoFit/>
          </a:bodyPr>
          <a:lstStyle/>
          <a:p>
            <a:pPr marL="2642381">
              <a:lnSpc>
                <a:spcPct val="100000"/>
              </a:lnSpc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A</a:t>
            </a:r>
            <a:r>
              <a:rPr sz="4000" spc="-180" dirty="0">
                <a:latin typeface="Arial"/>
                <a:cs typeface="Arial"/>
              </a:rPr>
              <a:t> </a:t>
            </a:r>
            <a:r>
              <a:rPr sz="4000" spc="-107" dirty="0">
                <a:latin typeface="Arial"/>
                <a:cs typeface="Arial"/>
              </a:rPr>
              <a:t>zero-</a:t>
            </a:r>
            <a:r>
              <a:rPr sz="4000" spc="-53" dirty="0">
                <a:latin typeface="Arial"/>
                <a:cs typeface="Arial"/>
              </a:rPr>
              <a:t>shot</a:t>
            </a:r>
            <a:r>
              <a:rPr sz="4000" spc="-167" dirty="0">
                <a:latin typeface="Arial"/>
                <a:cs typeface="Arial"/>
              </a:rPr>
              <a:t> </a:t>
            </a:r>
            <a:r>
              <a:rPr sz="4000" spc="-53" dirty="0">
                <a:latin typeface="Arial"/>
                <a:cs typeface="Arial"/>
              </a:rPr>
              <a:t>ReAct</a:t>
            </a:r>
            <a:r>
              <a:rPr sz="4000" spc="-167" dirty="0">
                <a:latin typeface="Arial"/>
                <a:cs typeface="Arial"/>
              </a:rPr>
              <a:t> </a:t>
            </a:r>
            <a:r>
              <a:rPr sz="4000" spc="-13" dirty="0">
                <a:latin typeface="Arial"/>
                <a:cs typeface="Arial"/>
              </a:rPr>
              <a:t>prompt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1433" y="1628506"/>
            <a:ext cx="8074660" cy="4218093"/>
          </a:xfrm>
          <a:custGeom>
            <a:avLst/>
            <a:gdLst/>
            <a:ahLst/>
            <a:cxnLst/>
            <a:rect l="l" t="t" r="r" b="b"/>
            <a:pathLst>
              <a:path w="6055995" h="3163570">
                <a:moveTo>
                  <a:pt x="5967421" y="0"/>
                </a:moveTo>
                <a:lnTo>
                  <a:pt x="88245" y="0"/>
                </a:lnTo>
                <a:lnTo>
                  <a:pt x="70548" y="591"/>
                </a:lnTo>
                <a:lnTo>
                  <a:pt x="32278" y="11834"/>
                </a:lnTo>
                <a:lnTo>
                  <a:pt x="5319" y="45469"/>
                </a:lnTo>
                <a:lnTo>
                  <a:pt x="0" y="88245"/>
                </a:lnTo>
                <a:lnTo>
                  <a:pt x="0" y="3075136"/>
                </a:lnTo>
                <a:lnTo>
                  <a:pt x="5319" y="3117912"/>
                </a:lnTo>
                <a:lnTo>
                  <a:pt x="32278" y="3151548"/>
                </a:lnTo>
                <a:lnTo>
                  <a:pt x="70548" y="3162791"/>
                </a:lnTo>
                <a:lnTo>
                  <a:pt x="88245" y="3163382"/>
                </a:lnTo>
                <a:lnTo>
                  <a:pt x="5967421" y="3163382"/>
                </a:lnTo>
                <a:lnTo>
                  <a:pt x="6010196" y="3158063"/>
                </a:lnTo>
                <a:lnTo>
                  <a:pt x="6043832" y="3131103"/>
                </a:lnTo>
                <a:lnTo>
                  <a:pt x="6055075" y="3092833"/>
                </a:lnTo>
                <a:lnTo>
                  <a:pt x="6055666" y="3075136"/>
                </a:lnTo>
                <a:lnTo>
                  <a:pt x="6055666" y="88245"/>
                </a:lnTo>
                <a:lnTo>
                  <a:pt x="6050346" y="45469"/>
                </a:lnTo>
                <a:lnTo>
                  <a:pt x="6023387" y="11834"/>
                </a:lnTo>
                <a:lnTo>
                  <a:pt x="5985118" y="591"/>
                </a:lnTo>
                <a:lnTo>
                  <a:pt x="5967421" y="0"/>
                </a:lnTo>
                <a:close/>
              </a:path>
            </a:pathLst>
          </a:custGeom>
          <a:solidFill>
            <a:srgbClr val="D5D5D5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405181" y="1962743"/>
            <a:ext cx="65887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40" dirty="0">
                <a:latin typeface="Arial"/>
                <a:cs typeface="Arial"/>
              </a:rPr>
              <a:t>You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are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an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agent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that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answers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questions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by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using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two</a:t>
            </a:r>
            <a:r>
              <a:rPr sz="1867" spc="-13" dirty="0">
                <a:latin typeface="Arial"/>
                <a:cs typeface="Arial"/>
              </a:rPr>
              <a:t> actions: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5182" y="2784673"/>
            <a:ext cx="131233" cy="36939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spcBef>
                <a:spcPts val="160"/>
              </a:spcBef>
            </a:pPr>
            <a:r>
              <a:rPr sz="2267" spc="-67" dirty="0">
                <a:latin typeface="Arial"/>
                <a:cs typeface="Arial"/>
              </a:rPr>
              <a:t>-</a:t>
            </a:r>
            <a:endParaRPr sz="22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5181" y="2208940"/>
            <a:ext cx="6881707" cy="922559"/>
          </a:xfrm>
          <a:prstGeom prst="rect">
            <a:avLst/>
          </a:prstGeom>
        </p:spPr>
        <p:txBody>
          <a:bodyPr vert="horz" wrap="square" lIns="0" tIns="43179" rIns="0" bIns="0" rtlCol="0">
            <a:spAutoFit/>
          </a:bodyPr>
          <a:lstStyle/>
          <a:p>
            <a:pPr marL="253994" marR="6773" indent="-237061">
              <a:lnSpc>
                <a:spcPct val="93300"/>
              </a:lnSpc>
              <a:spcBef>
                <a:spcPts val="339"/>
              </a:spcBef>
            </a:pPr>
            <a:r>
              <a:rPr sz="2267" dirty="0">
                <a:latin typeface="Arial"/>
                <a:cs typeface="Arial"/>
              </a:rPr>
              <a:t>-</a:t>
            </a:r>
            <a:r>
              <a:rPr sz="2267" spc="573" dirty="0">
                <a:latin typeface="Arial"/>
                <a:cs typeface="Arial"/>
              </a:rPr>
              <a:t> </a:t>
            </a:r>
            <a:r>
              <a:rPr sz="2800" baseline="3968" dirty="0">
                <a:latin typeface="Arial"/>
                <a:cs typeface="Arial"/>
              </a:rPr>
              <a:t>search[query]:</a:t>
            </a:r>
            <a:r>
              <a:rPr sz="2800" spc="80" baseline="3968" dirty="0">
                <a:latin typeface="Arial"/>
                <a:cs typeface="Arial"/>
              </a:rPr>
              <a:t> </a:t>
            </a:r>
            <a:r>
              <a:rPr sz="2800" baseline="3968" dirty="0">
                <a:latin typeface="Arial"/>
                <a:cs typeface="Arial"/>
              </a:rPr>
              <a:t>Google</a:t>
            </a:r>
            <a:r>
              <a:rPr sz="2800" spc="69" baseline="3968" dirty="0">
                <a:latin typeface="Arial"/>
                <a:cs typeface="Arial"/>
              </a:rPr>
              <a:t> </a:t>
            </a:r>
            <a:r>
              <a:rPr sz="2800" baseline="3968" dirty="0">
                <a:latin typeface="Arial"/>
                <a:cs typeface="Arial"/>
              </a:rPr>
              <a:t>search</a:t>
            </a:r>
            <a:r>
              <a:rPr sz="2800" spc="80" baseline="3968" dirty="0">
                <a:latin typeface="Arial"/>
                <a:cs typeface="Arial"/>
              </a:rPr>
              <a:t> </a:t>
            </a:r>
            <a:r>
              <a:rPr sz="2800" baseline="3968" dirty="0">
                <a:latin typeface="Arial"/>
                <a:cs typeface="Arial"/>
              </a:rPr>
              <a:t>the</a:t>
            </a:r>
            <a:r>
              <a:rPr sz="2800" spc="69" baseline="3968" dirty="0">
                <a:latin typeface="Arial"/>
                <a:cs typeface="Arial"/>
              </a:rPr>
              <a:t> </a:t>
            </a:r>
            <a:r>
              <a:rPr sz="2800" baseline="3968" dirty="0">
                <a:latin typeface="Arial"/>
                <a:cs typeface="Arial"/>
              </a:rPr>
              <a:t>query.</a:t>
            </a:r>
            <a:r>
              <a:rPr sz="2800" spc="80" baseline="3968" dirty="0">
                <a:latin typeface="Arial"/>
                <a:cs typeface="Arial"/>
              </a:rPr>
              <a:t> </a:t>
            </a:r>
            <a:r>
              <a:rPr sz="2800" spc="-119" baseline="3968" dirty="0">
                <a:latin typeface="Arial"/>
                <a:cs typeface="Arial"/>
              </a:rPr>
              <a:t>You</a:t>
            </a:r>
            <a:r>
              <a:rPr sz="2800" spc="69" baseline="3968" dirty="0">
                <a:latin typeface="Arial"/>
                <a:cs typeface="Arial"/>
              </a:rPr>
              <a:t> </a:t>
            </a:r>
            <a:r>
              <a:rPr sz="2800" baseline="3968" dirty="0">
                <a:latin typeface="Arial"/>
                <a:cs typeface="Arial"/>
              </a:rPr>
              <a:t>can</a:t>
            </a:r>
            <a:r>
              <a:rPr sz="2800" spc="80" baseline="3968" dirty="0">
                <a:latin typeface="Arial"/>
                <a:cs typeface="Arial"/>
              </a:rPr>
              <a:t> </a:t>
            </a:r>
            <a:r>
              <a:rPr sz="2800" baseline="3968" dirty="0">
                <a:latin typeface="Arial"/>
                <a:cs typeface="Arial"/>
              </a:rPr>
              <a:t>also</a:t>
            </a:r>
            <a:r>
              <a:rPr sz="2800" spc="69" baseline="3968" dirty="0">
                <a:latin typeface="Arial"/>
                <a:cs typeface="Arial"/>
              </a:rPr>
              <a:t> </a:t>
            </a:r>
            <a:r>
              <a:rPr sz="2800" baseline="3968" dirty="0">
                <a:latin typeface="Arial"/>
                <a:cs typeface="Arial"/>
              </a:rPr>
              <a:t>use</a:t>
            </a:r>
            <a:r>
              <a:rPr sz="2800" spc="80" baseline="3968" dirty="0">
                <a:latin typeface="Arial"/>
                <a:cs typeface="Arial"/>
              </a:rPr>
              <a:t> </a:t>
            </a:r>
            <a:r>
              <a:rPr sz="2800" baseline="3968" dirty="0">
                <a:latin typeface="Arial"/>
                <a:cs typeface="Arial"/>
              </a:rPr>
              <a:t>it</a:t>
            </a:r>
            <a:r>
              <a:rPr sz="2800" spc="69" baseline="3968" dirty="0">
                <a:latin typeface="Arial"/>
                <a:cs typeface="Arial"/>
              </a:rPr>
              <a:t> </a:t>
            </a:r>
            <a:r>
              <a:rPr sz="2800" spc="-49" baseline="3968" dirty="0">
                <a:latin typeface="Arial"/>
                <a:cs typeface="Arial"/>
              </a:rPr>
              <a:t>to </a:t>
            </a:r>
            <a:r>
              <a:rPr sz="1867" dirty="0">
                <a:latin typeface="Arial"/>
                <a:cs typeface="Arial"/>
              </a:rPr>
              <a:t>calculate</a:t>
            </a:r>
            <a:r>
              <a:rPr sz="1867" spc="2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math.</a:t>
            </a:r>
            <a:endParaRPr sz="1867" dirty="0">
              <a:latin typeface="Arial"/>
              <a:cs typeface="Arial"/>
            </a:endParaRPr>
          </a:p>
          <a:p>
            <a:pPr marL="253994">
              <a:spcBef>
                <a:spcPts val="27"/>
              </a:spcBef>
            </a:pPr>
            <a:r>
              <a:rPr sz="1867" dirty="0">
                <a:latin typeface="Arial"/>
                <a:cs typeface="Arial"/>
              </a:rPr>
              <a:t>finish[answer]:</a:t>
            </a:r>
            <a:r>
              <a:rPr sz="1867" spc="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return</a:t>
            </a:r>
            <a:r>
              <a:rPr sz="1867" spc="7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6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answer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3690" y="3567340"/>
            <a:ext cx="6797887" cy="2046993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3" marR="612971">
              <a:lnSpc>
                <a:spcPct val="101200"/>
              </a:lnSpc>
              <a:spcBef>
                <a:spcPts val="107"/>
              </a:spcBef>
            </a:pPr>
            <a:r>
              <a:rPr sz="1867" spc="-27" dirty="0">
                <a:latin typeface="Arial"/>
                <a:cs typeface="Arial"/>
              </a:rPr>
              <a:t>Your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generation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should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have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following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format:</a:t>
            </a:r>
            <a:r>
              <a:rPr sz="1867" spc="6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Thought: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to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analyze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observation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and</a:t>
            </a:r>
            <a:r>
              <a:rPr sz="1867" spc="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inform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the</a:t>
            </a:r>
            <a:r>
              <a:rPr sz="1867" spc="27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action. </a:t>
            </a:r>
            <a:r>
              <a:rPr sz="1867" dirty="0">
                <a:latin typeface="Arial"/>
                <a:cs typeface="Arial"/>
              </a:rPr>
              <a:t>Action: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your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action</a:t>
            </a:r>
            <a:endParaRPr sz="1867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67" dirty="0">
              <a:latin typeface="Arial"/>
              <a:cs typeface="Arial"/>
            </a:endParaRPr>
          </a:p>
          <a:p>
            <a:pPr>
              <a:spcBef>
                <a:spcPts val="240"/>
              </a:spcBef>
            </a:pPr>
            <a:endParaRPr lang="en-US" sz="1867" dirty="0">
              <a:latin typeface="Arial"/>
              <a:cs typeface="Arial"/>
            </a:endParaRPr>
          </a:p>
          <a:p>
            <a:pPr marL="16933" marR="6773">
              <a:lnSpc>
                <a:spcPct val="101200"/>
              </a:lnSpc>
            </a:pPr>
            <a:r>
              <a:rPr lang="en-US" sz="1867" dirty="0">
                <a:latin typeface="Arial"/>
                <a:cs typeface="Arial"/>
              </a:rPr>
              <a:t>Question:</a:t>
            </a:r>
            <a:r>
              <a:rPr lang="en-US" sz="1867" spc="13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If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I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have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seven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trillion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dollars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today,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can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I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buy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spc="-13" dirty="0">
                <a:latin typeface="Arial"/>
                <a:cs typeface="Arial"/>
              </a:rPr>
              <a:t>Apple, </a:t>
            </a:r>
            <a:r>
              <a:rPr lang="en-US" sz="1867" dirty="0">
                <a:latin typeface="Arial"/>
                <a:cs typeface="Arial"/>
              </a:rPr>
              <a:t>Nvidia,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and</a:t>
            </a:r>
            <a:r>
              <a:rPr lang="en-US" sz="1867" spc="27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Microsoft?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If</a:t>
            </a:r>
            <a:r>
              <a:rPr lang="en-US" sz="1867" spc="27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not,</a:t>
            </a:r>
            <a:r>
              <a:rPr lang="en-US" sz="1867" spc="27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how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much</a:t>
            </a:r>
            <a:r>
              <a:rPr lang="en-US" sz="1867" spc="27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more</a:t>
            </a:r>
            <a:r>
              <a:rPr lang="en-US" sz="1867" spc="27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money</a:t>
            </a:r>
            <a:r>
              <a:rPr lang="en-US" sz="1867" spc="20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do</a:t>
            </a:r>
            <a:r>
              <a:rPr lang="en-US" sz="1867" spc="27" dirty="0">
                <a:latin typeface="Arial"/>
                <a:cs typeface="Arial"/>
              </a:rPr>
              <a:t> </a:t>
            </a:r>
            <a:r>
              <a:rPr lang="en-US" sz="1867" dirty="0">
                <a:latin typeface="Arial"/>
                <a:cs typeface="Arial"/>
              </a:rPr>
              <a:t>I</a:t>
            </a:r>
            <a:r>
              <a:rPr lang="en-US" sz="1867" spc="27" dirty="0">
                <a:latin typeface="Arial"/>
                <a:cs typeface="Arial"/>
              </a:rPr>
              <a:t> </a:t>
            </a:r>
            <a:r>
              <a:rPr lang="en-US" sz="1867" spc="-13" dirty="0">
                <a:latin typeface="Arial"/>
                <a:cs typeface="Arial"/>
              </a:rPr>
              <a:t>need?</a:t>
            </a:r>
            <a:endParaRPr lang="en-US" sz="1867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51C8B-7E37-E9F0-5B1B-B49B6CD7F6A1}"/>
              </a:ext>
            </a:extLst>
          </p:cNvPr>
          <p:cNvSpPr txBox="1"/>
          <p:nvPr/>
        </p:nvSpPr>
        <p:spPr>
          <a:xfrm>
            <a:off x="497447" y="6413752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622" y="407693"/>
            <a:ext cx="976207" cy="976207"/>
          </a:xfrm>
          <a:custGeom>
            <a:avLst/>
            <a:gdLst/>
            <a:ahLst/>
            <a:cxnLst/>
            <a:rect l="l" t="t" r="r" b="b"/>
            <a:pathLst>
              <a:path w="732155" h="732155">
                <a:moveTo>
                  <a:pt x="564100" y="0"/>
                </a:moveTo>
                <a:lnTo>
                  <a:pt x="167831" y="0"/>
                </a:lnTo>
                <a:lnTo>
                  <a:pt x="134433" y="128"/>
                </a:lnTo>
                <a:lnTo>
                  <a:pt x="86106" y="3469"/>
                </a:lnTo>
                <a:lnTo>
                  <a:pt x="49255" y="18139"/>
                </a:lnTo>
                <a:lnTo>
                  <a:pt x="18139" y="49255"/>
                </a:lnTo>
                <a:lnTo>
                  <a:pt x="3469" y="86106"/>
                </a:lnTo>
                <a:lnTo>
                  <a:pt x="128" y="134433"/>
                </a:lnTo>
                <a:lnTo>
                  <a:pt x="0" y="167830"/>
                </a:lnTo>
                <a:lnTo>
                  <a:pt x="0" y="564097"/>
                </a:lnTo>
                <a:lnTo>
                  <a:pt x="1028" y="624428"/>
                </a:lnTo>
                <a:lnTo>
                  <a:pt x="8224" y="662597"/>
                </a:lnTo>
                <a:lnTo>
                  <a:pt x="32004" y="699923"/>
                </a:lnTo>
                <a:lnTo>
                  <a:pt x="69331" y="723703"/>
                </a:lnTo>
                <a:lnTo>
                  <a:pt x="107499" y="730899"/>
                </a:lnTo>
                <a:lnTo>
                  <a:pt x="167831" y="731927"/>
                </a:lnTo>
                <a:lnTo>
                  <a:pt x="564100" y="731927"/>
                </a:lnTo>
                <a:lnTo>
                  <a:pt x="624431" y="730899"/>
                </a:lnTo>
                <a:lnTo>
                  <a:pt x="662600" y="723703"/>
                </a:lnTo>
                <a:lnTo>
                  <a:pt x="699927" y="699923"/>
                </a:lnTo>
                <a:lnTo>
                  <a:pt x="723707" y="662597"/>
                </a:lnTo>
                <a:lnTo>
                  <a:pt x="730903" y="624428"/>
                </a:lnTo>
                <a:lnTo>
                  <a:pt x="731931" y="564097"/>
                </a:lnTo>
                <a:lnTo>
                  <a:pt x="731931" y="167830"/>
                </a:lnTo>
                <a:lnTo>
                  <a:pt x="730903" y="107499"/>
                </a:lnTo>
                <a:lnTo>
                  <a:pt x="723707" y="69330"/>
                </a:lnTo>
                <a:lnTo>
                  <a:pt x="699927" y="32004"/>
                </a:lnTo>
                <a:lnTo>
                  <a:pt x="662600" y="8224"/>
                </a:lnTo>
                <a:lnTo>
                  <a:pt x="624431" y="1028"/>
                </a:lnTo>
                <a:lnTo>
                  <a:pt x="564100" y="0"/>
                </a:lnTo>
                <a:close/>
              </a:path>
            </a:pathLst>
          </a:custGeom>
          <a:solidFill>
            <a:srgbClr val="7FB3A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923" y="640635"/>
            <a:ext cx="7992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b="1" spc="-33" dirty="0">
                <a:solidFill>
                  <a:srgbClr val="FFFFFF"/>
                </a:solidFill>
                <a:latin typeface="Arial"/>
                <a:cs typeface="Arial"/>
              </a:rPr>
              <a:t>LLM</a:t>
            </a:r>
            <a:endParaRPr sz="2933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2017" y="305851"/>
            <a:ext cx="8588587" cy="1180253"/>
          </a:xfrm>
          <a:custGeom>
            <a:avLst/>
            <a:gdLst/>
            <a:ahLst/>
            <a:cxnLst/>
            <a:rect l="l" t="t" r="r" b="b"/>
            <a:pathLst>
              <a:path w="6441440" h="885190">
                <a:moveTo>
                  <a:pt x="5992992" y="0"/>
                </a:moveTo>
                <a:lnTo>
                  <a:pt x="447979" y="0"/>
                </a:lnTo>
                <a:lnTo>
                  <a:pt x="375282" y="174"/>
                </a:lnTo>
                <a:lnTo>
                  <a:pt x="313930" y="1395"/>
                </a:lnTo>
                <a:lnTo>
                  <a:pt x="262663" y="4708"/>
                </a:lnTo>
                <a:lnTo>
                  <a:pt x="220221" y="11160"/>
                </a:lnTo>
                <a:lnTo>
                  <a:pt x="141803" y="42133"/>
                </a:lnTo>
                <a:lnTo>
                  <a:pt x="102907" y="69426"/>
                </a:lnTo>
                <a:lnTo>
                  <a:pt x="69426" y="102907"/>
                </a:lnTo>
                <a:lnTo>
                  <a:pt x="42132" y="141803"/>
                </a:lnTo>
                <a:lnTo>
                  <a:pt x="21797" y="185343"/>
                </a:lnTo>
                <a:lnTo>
                  <a:pt x="4867" y="261689"/>
                </a:lnTo>
                <a:lnTo>
                  <a:pt x="1501" y="312450"/>
                </a:lnTo>
                <a:lnTo>
                  <a:pt x="209" y="372456"/>
                </a:lnTo>
                <a:lnTo>
                  <a:pt x="0" y="442344"/>
                </a:lnTo>
                <a:lnTo>
                  <a:pt x="209" y="512232"/>
                </a:lnTo>
                <a:lnTo>
                  <a:pt x="1501" y="572237"/>
                </a:lnTo>
                <a:lnTo>
                  <a:pt x="4867" y="622998"/>
                </a:lnTo>
                <a:lnTo>
                  <a:pt x="11301" y="665155"/>
                </a:lnTo>
                <a:lnTo>
                  <a:pt x="42132" y="742884"/>
                </a:lnTo>
                <a:lnTo>
                  <a:pt x="69426" y="781781"/>
                </a:lnTo>
                <a:lnTo>
                  <a:pt x="102907" y="815262"/>
                </a:lnTo>
                <a:lnTo>
                  <a:pt x="141803" y="842556"/>
                </a:lnTo>
                <a:lnTo>
                  <a:pt x="185343" y="862891"/>
                </a:lnTo>
                <a:lnTo>
                  <a:pt x="262663" y="879980"/>
                </a:lnTo>
                <a:lnTo>
                  <a:pt x="313930" y="883293"/>
                </a:lnTo>
                <a:lnTo>
                  <a:pt x="375282" y="884513"/>
                </a:lnTo>
                <a:lnTo>
                  <a:pt x="447979" y="884688"/>
                </a:lnTo>
                <a:lnTo>
                  <a:pt x="5992992" y="884688"/>
                </a:lnTo>
                <a:lnTo>
                  <a:pt x="6065690" y="884513"/>
                </a:lnTo>
                <a:lnTo>
                  <a:pt x="6127042" y="883293"/>
                </a:lnTo>
                <a:lnTo>
                  <a:pt x="6178308" y="879980"/>
                </a:lnTo>
                <a:lnTo>
                  <a:pt x="6220750" y="873528"/>
                </a:lnTo>
                <a:lnTo>
                  <a:pt x="6299168" y="842556"/>
                </a:lnTo>
                <a:lnTo>
                  <a:pt x="6338065" y="815262"/>
                </a:lnTo>
                <a:lnTo>
                  <a:pt x="6371545" y="781781"/>
                </a:lnTo>
                <a:lnTo>
                  <a:pt x="6398839" y="742884"/>
                </a:lnTo>
                <a:lnTo>
                  <a:pt x="6419174" y="699344"/>
                </a:lnTo>
                <a:lnTo>
                  <a:pt x="6436105" y="622998"/>
                </a:lnTo>
                <a:lnTo>
                  <a:pt x="6439471" y="572237"/>
                </a:lnTo>
                <a:lnTo>
                  <a:pt x="6440762" y="512232"/>
                </a:lnTo>
                <a:lnTo>
                  <a:pt x="6440972" y="442344"/>
                </a:lnTo>
                <a:lnTo>
                  <a:pt x="6440762" y="372456"/>
                </a:lnTo>
                <a:lnTo>
                  <a:pt x="6439471" y="312450"/>
                </a:lnTo>
                <a:lnTo>
                  <a:pt x="6436105" y="261689"/>
                </a:lnTo>
                <a:lnTo>
                  <a:pt x="6429670" y="219533"/>
                </a:lnTo>
                <a:lnTo>
                  <a:pt x="6398839" y="141803"/>
                </a:lnTo>
                <a:lnTo>
                  <a:pt x="6371545" y="102907"/>
                </a:lnTo>
                <a:lnTo>
                  <a:pt x="6338065" y="69426"/>
                </a:lnTo>
                <a:lnTo>
                  <a:pt x="6299168" y="42133"/>
                </a:lnTo>
                <a:lnTo>
                  <a:pt x="6255628" y="21798"/>
                </a:lnTo>
                <a:lnTo>
                  <a:pt x="6178308" y="4708"/>
                </a:lnTo>
                <a:lnTo>
                  <a:pt x="6127042" y="1395"/>
                </a:lnTo>
                <a:lnTo>
                  <a:pt x="6065690" y="174"/>
                </a:lnTo>
                <a:lnTo>
                  <a:pt x="5992992" y="0"/>
                </a:lnTo>
                <a:close/>
              </a:path>
            </a:pathLst>
          </a:custGeom>
          <a:solidFill>
            <a:srgbClr val="8FF1E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2172600" y="505706"/>
            <a:ext cx="7032413" cy="74892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1867"/>
              </a:lnSpc>
              <a:spcBef>
                <a:spcPts val="240"/>
              </a:spcBef>
            </a:pPr>
            <a:r>
              <a:rPr sz="1600" dirty="0">
                <a:latin typeface="Arial"/>
                <a:cs typeface="Arial"/>
              </a:rPr>
              <a:t>Thought: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need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find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current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market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capitalization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Apple,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Nvidia,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33" dirty="0">
                <a:latin typeface="Arial"/>
                <a:cs typeface="Arial"/>
              </a:rPr>
              <a:t>and </a:t>
            </a:r>
            <a:r>
              <a:rPr sz="1600" dirty="0">
                <a:latin typeface="Arial"/>
                <a:cs typeface="Arial"/>
              </a:rPr>
              <a:t>Microsoft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understand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how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much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would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cost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buy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them.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13"/>
              </a:lnSpc>
            </a:pPr>
            <a:r>
              <a:rPr sz="1600" dirty="0">
                <a:latin typeface="Arial"/>
                <a:cs typeface="Arial"/>
              </a:rPr>
              <a:t>Action: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search["current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market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capitalization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Apple,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Nvidia,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Microsoft"]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2636" y="1787707"/>
            <a:ext cx="975904" cy="97590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802017" y="1685867"/>
            <a:ext cx="8588587" cy="1180253"/>
          </a:xfrm>
          <a:custGeom>
            <a:avLst/>
            <a:gdLst/>
            <a:ahLst/>
            <a:cxnLst/>
            <a:rect l="l" t="t" r="r" b="b"/>
            <a:pathLst>
              <a:path w="6441440" h="885189">
                <a:moveTo>
                  <a:pt x="6024991" y="0"/>
                </a:moveTo>
                <a:lnTo>
                  <a:pt x="415980" y="0"/>
                </a:lnTo>
                <a:lnTo>
                  <a:pt x="348403" y="163"/>
                </a:lnTo>
                <a:lnTo>
                  <a:pt x="291372" y="1304"/>
                </a:lnTo>
                <a:lnTo>
                  <a:pt x="243716" y="4403"/>
                </a:lnTo>
                <a:lnTo>
                  <a:pt x="204264" y="10437"/>
                </a:lnTo>
                <a:lnTo>
                  <a:pt x="122084" y="44959"/>
                </a:lnTo>
                <a:lnTo>
                  <a:pt x="79325" y="79324"/>
                </a:lnTo>
                <a:lnTo>
                  <a:pt x="44959" y="122084"/>
                </a:lnTo>
                <a:lnTo>
                  <a:pt x="20384" y="171842"/>
                </a:lnTo>
                <a:lnTo>
                  <a:pt x="4403" y="243716"/>
                </a:lnTo>
                <a:lnTo>
                  <a:pt x="1304" y="291372"/>
                </a:lnTo>
                <a:lnTo>
                  <a:pt x="163" y="348403"/>
                </a:lnTo>
                <a:lnTo>
                  <a:pt x="0" y="415980"/>
                </a:lnTo>
                <a:lnTo>
                  <a:pt x="0" y="468706"/>
                </a:lnTo>
                <a:lnTo>
                  <a:pt x="163" y="536283"/>
                </a:lnTo>
                <a:lnTo>
                  <a:pt x="1304" y="593314"/>
                </a:lnTo>
                <a:lnTo>
                  <a:pt x="4403" y="640970"/>
                </a:lnTo>
                <a:lnTo>
                  <a:pt x="10437" y="680423"/>
                </a:lnTo>
                <a:lnTo>
                  <a:pt x="44959" y="762602"/>
                </a:lnTo>
                <a:lnTo>
                  <a:pt x="79325" y="805362"/>
                </a:lnTo>
                <a:lnTo>
                  <a:pt x="122084" y="839727"/>
                </a:lnTo>
                <a:lnTo>
                  <a:pt x="171842" y="864302"/>
                </a:lnTo>
                <a:lnTo>
                  <a:pt x="243716" y="880283"/>
                </a:lnTo>
                <a:lnTo>
                  <a:pt x="291372" y="883382"/>
                </a:lnTo>
                <a:lnTo>
                  <a:pt x="348403" y="884524"/>
                </a:lnTo>
                <a:lnTo>
                  <a:pt x="415980" y="884687"/>
                </a:lnTo>
                <a:lnTo>
                  <a:pt x="6024991" y="884687"/>
                </a:lnTo>
                <a:lnTo>
                  <a:pt x="6092569" y="884524"/>
                </a:lnTo>
                <a:lnTo>
                  <a:pt x="6149599" y="883382"/>
                </a:lnTo>
                <a:lnTo>
                  <a:pt x="6197255" y="880283"/>
                </a:lnTo>
                <a:lnTo>
                  <a:pt x="6236708" y="874250"/>
                </a:lnTo>
                <a:lnTo>
                  <a:pt x="6318887" y="839727"/>
                </a:lnTo>
                <a:lnTo>
                  <a:pt x="6361647" y="805362"/>
                </a:lnTo>
                <a:lnTo>
                  <a:pt x="6396012" y="762602"/>
                </a:lnTo>
                <a:lnTo>
                  <a:pt x="6420587" y="712844"/>
                </a:lnTo>
                <a:lnTo>
                  <a:pt x="6436569" y="640970"/>
                </a:lnTo>
                <a:lnTo>
                  <a:pt x="6439668" y="593314"/>
                </a:lnTo>
                <a:lnTo>
                  <a:pt x="6440809" y="536283"/>
                </a:lnTo>
                <a:lnTo>
                  <a:pt x="6440972" y="468706"/>
                </a:lnTo>
                <a:lnTo>
                  <a:pt x="6440972" y="415980"/>
                </a:lnTo>
                <a:lnTo>
                  <a:pt x="6440809" y="348403"/>
                </a:lnTo>
                <a:lnTo>
                  <a:pt x="6439668" y="291372"/>
                </a:lnTo>
                <a:lnTo>
                  <a:pt x="6436569" y="243716"/>
                </a:lnTo>
                <a:lnTo>
                  <a:pt x="6430535" y="204264"/>
                </a:lnTo>
                <a:lnTo>
                  <a:pt x="6396012" y="122084"/>
                </a:lnTo>
                <a:lnTo>
                  <a:pt x="6361647" y="79324"/>
                </a:lnTo>
                <a:lnTo>
                  <a:pt x="6318887" y="44959"/>
                </a:lnTo>
                <a:lnTo>
                  <a:pt x="6269130" y="20384"/>
                </a:lnTo>
                <a:lnTo>
                  <a:pt x="6197255" y="4403"/>
                </a:lnTo>
                <a:lnTo>
                  <a:pt x="6149599" y="1304"/>
                </a:lnTo>
                <a:lnTo>
                  <a:pt x="6092569" y="163"/>
                </a:lnTo>
                <a:lnTo>
                  <a:pt x="6024991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818691" y="1435752"/>
            <a:ext cx="8656320" cy="12252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80" dirty="0">
                <a:latin typeface="Arial"/>
                <a:cs typeface="Arial"/>
              </a:rPr>
              <a:t>(GPT-</a:t>
            </a:r>
            <a:r>
              <a:rPr sz="1467" spc="-33" dirty="0">
                <a:latin typeface="Arial"/>
                <a:cs typeface="Arial"/>
              </a:rPr>
              <a:t>4)</a:t>
            </a:r>
            <a:endParaRPr sz="1467">
              <a:latin typeface="Arial"/>
              <a:cs typeface="Arial"/>
            </a:endParaRPr>
          </a:p>
          <a:p>
            <a:pPr>
              <a:spcBef>
                <a:spcPts val="233"/>
              </a:spcBef>
            </a:pPr>
            <a:endParaRPr sz="1467">
              <a:latin typeface="Arial"/>
              <a:cs typeface="Arial"/>
            </a:endParaRPr>
          </a:p>
          <a:p>
            <a:pPr marL="1410511" marR="6773">
              <a:lnSpc>
                <a:spcPts val="1867"/>
              </a:lnSpc>
              <a:spcBef>
                <a:spcPts val="7"/>
              </a:spcBef>
            </a:pPr>
            <a:r>
              <a:rPr sz="1600" dirty="0">
                <a:latin typeface="Arial"/>
                <a:cs typeface="Arial"/>
              </a:rPr>
              <a:t>Observation: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"Nvidia's</a:t>
            </a:r>
            <a:r>
              <a:rPr sz="1600" spc="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market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cap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stood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$1.832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trillion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about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10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a.m.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33" dirty="0">
                <a:latin typeface="Arial"/>
                <a:cs typeface="Arial"/>
              </a:rPr>
              <a:t>ET </a:t>
            </a:r>
            <a:r>
              <a:rPr sz="1600" spc="-13" dirty="0">
                <a:latin typeface="Arial"/>
                <a:cs typeface="Arial"/>
              </a:rPr>
              <a:t>Wednesday,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while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Alphabet's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was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$1.814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trillion,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bringing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Nvidia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behind</a:t>
            </a:r>
            <a:r>
              <a:rPr sz="1600" spc="80" dirty="0">
                <a:latin typeface="Arial"/>
                <a:cs typeface="Arial"/>
              </a:rPr>
              <a:t> </a:t>
            </a:r>
            <a:r>
              <a:rPr sz="1600" spc="-27" dirty="0">
                <a:latin typeface="Arial"/>
                <a:cs typeface="Arial"/>
              </a:rPr>
              <a:t>just </a:t>
            </a:r>
            <a:r>
              <a:rPr sz="1600" dirty="0">
                <a:latin typeface="Arial"/>
                <a:cs typeface="Arial"/>
              </a:rPr>
              <a:t>Microsoft</a:t>
            </a:r>
            <a:r>
              <a:rPr sz="1600" spc="13" dirty="0">
                <a:latin typeface="Arial"/>
                <a:cs typeface="Arial"/>
              </a:rPr>
              <a:t> </a:t>
            </a:r>
            <a:r>
              <a:rPr sz="1600" spc="-47" dirty="0">
                <a:latin typeface="Arial"/>
                <a:cs typeface="Arial"/>
              </a:rPr>
              <a:t>(MSFT)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$3.015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trillion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Apple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(AAPL)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$2.836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trillion."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2017" y="3134668"/>
            <a:ext cx="8588587" cy="1180253"/>
          </a:xfrm>
          <a:custGeom>
            <a:avLst/>
            <a:gdLst/>
            <a:ahLst/>
            <a:cxnLst/>
            <a:rect l="l" t="t" r="r" b="b"/>
            <a:pathLst>
              <a:path w="6441440" h="885189">
                <a:moveTo>
                  <a:pt x="5992992" y="0"/>
                </a:moveTo>
                <a:lnTo>
                  <a:pt x="447979" y="0"/>
                </a:lnTo>
                <a:lnTo>
                  <a:pt x="375282" y="174"/>
                </a:lnTo>
                <a:lnTo>
                  <a:pt x="313930" y="1395"/>
                </a:lnTo>
                <a:lnTo>
                  <a:pt x="262663" y="4708"/>
                </a:lnTo>
                <a:lnTo>
                  <a:pt x="220221" y="11160"/>
                </a:lnTo>
                <a:lnTo>
                  <a:pt x="141803" y="42132"/>
                </a:lnTo>
                <a:lnTo>
                  <a:pt x="102907" y="69426"/>
                </a:lnTo>
                <a:lnTo>
                  <a:pt x="69426" y="102906"/>
                </a:lnTo>
                <a:lnTo>
                  <a:pt x="42132" y="141802"/>
                </a:lnTo>
                <a:lnTo>
                  <a:pt x="21797" y="185342"/>
                </a:lnTo>
                <a:lnTo>
                  <a:pt x="4867" y="261689"/>
                </a:lnTo>
                <a:lnTo>
                  <a:pt x="1501" y="312450"/>
                </a:lnTo>
                <a:lnTo>
                  <a:pt x="209" y="372455"/>
                </a:lnTo>
                <a:lnTo>
                  <a:pt x="0" y="442343"/>
                </a:lnTo>
                <a:lnTo>
                  <a:pt x="209" y="512231"/>
                </a:lnTo>
                <a:lnTo>
                  <a:pt x="1501" y="572236"/>
                </a:lnTo>
                <a:lnTo>
                  <a:pt x="4867" y="622997"/>
                </a:lnTo>
                <a:lnTo>
                  <a:pt x="11301" y="665154"/>
                </a:lnTo>
                <a:lnTo>
                  <a:pt x="42132" y="742884"/>
                </a:lnTo>
                <a:lnTo>
                  <a:pt x="69426" y="781780"/>
                </a:lnTo>
                <a:lnTo>
                  <a:pt x="102907" y="815261"/>
                </a:lnTo>
                <a:lnTo>
                  <a:pt x="141803" y="842554"/>
                </a:lnTo>
                <a:lnTo>
                  <a:pt x="185343" y="862890"/>
                </a:lnTo>
                <a:lnTo>
                  <a:pt x="262663" y="879978"/>
                </a:lnTo>
                <a:lnTo>
                  <a:pt x="313930" y="883292"/>
                </a:lnTo>
                <a:lnTo>
                  <a:pt x="375282" y="884512"/>
                </a:lnTo>
                <a:lnTo>
                  <a:pt x="447979" y="884687"/>
                </a:lnTo>
                <a:lnTo>
                  <a:pt x="5992992" y="884687"/>
                </a:lnTo>
                <a:lnTo>
                  <a:pt x="6065690" y="884512"/>
                </a:lnTo>
                <a:lnTo>
                  <a:pt x="6127042" y="883292"/>
                </a:lnTo>
                <a:lnTo>
                  <a:pt x="6178308" y="879978"/>
                </a:lnTo>
                <a:lnTo>
                  <a:pt x="6220750" y="873527"/>
                </a:lnTo>
                <a:lnTo>
                  <a:pt x="6299168" y="842554"/>
                </a:lnTo>
                <a:lnTo>
                  <a:pt x="6338065" y="815261"/>
                </a:lnTo>
                <a:lnTo>
                  <a:pt x="6371545" y="781780"/>
                </a:lnTo>
                <a:lnTo>
                  <a:pt x="6398839" y="742884"/>
                </a:lnTo>
                <a:lnTo>
                  <a:pt x="6419175" y="699344"/>
                </a:lnTo>
                <a:lnTo>
                  <a:pt x="6436105" y="622997"/>
                </a:lnTo>
                <a:lnTo>
                  <a:pt x="6439471" y="572236"/>
                </a:lnTo>
                <a:lnTo>
                  <a:pt x="6440762" y="512231"/>
                </a:lnTo>
                <a:lnTo>
                  <a:pt x="6440972" y="442343"/>
                </a:lnTo>
                <a:lnTo>
                  <a:pt x="6440762" y="372455"/>
                </a:lnTo>
                <a:lnTo>
                  <a:pt x="6439471" y="312450"/>
                </a:lnTo>
                <a:lnTo>
                  <a:pt x="6436105" y="261689"/>
                </a:lnTo>
                <a:lnTo>
                  <a:pt x="6429671" y="219532"/>
                </a:lnTo>
                <a:lnTo>
                  <a:pt x="6398839" y="141802"/>
                </a:lnTo>
                <a:lnTo>
                  <a:pt x="6371545" y="102906"/>
                </a:lnTo>
                <a:lnTo>
                  <a:pt x="6338065" y="69426"/>
                </a:lnTo>
                <a:lnTo>
                  <a:pt x="6299168" y="42132"/>
                </a:lnTo>
                <a:lnTo>
                  <a:pt x="6255628" y="21797"/>
                </a:lnTo>
                <a:lnTo>
                  <a:pt x="6178308" y="4708"/>
                </a:lnTo>
                <a:lnTo>
                  <a:pt x="6127042" y="1395"/>
                </a:lnTo>
                <a:lnTo>
                  <a:pt x="6065690" y="174"/>
                </a:lnTo>
                <a:lnTo>
                  <a:pt x="5992992" y="0"/>
                </a:lnTo>
                <a:close/>
              </a:path>
            </a:pathLst>
          </a:custGeom>
          <a:solidFill>
            <a:srgbClr val="8FF1E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2172600" y="2813167"/>
            <a:ext cx="9347200" cy="128937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spcBef>
                <a:spcPts val="133"/>
              </a:spcBef>
            </a:pPr>
            <a:r>
              <a:rPr sz="1467" dirty="0">
                <a:latin typeface="Arial"/>
                <a:cs typeface="Arial"/>
              </a:rPr>
              <a:t>(Mar </a:t>
            </a:r>
            <a:r>
              <a:rPr sz="1467" spc="-13" dirty="0">
                <a:latin typeface="Arial"/>
                <a:cs typeface="Arial"/>
              </a:rPr>
              <a:t>2024)</a:t>
            </a:r>
            <a:endParaRPr sz="1467">
              <a:latin typeface="Arial"/>
              <a:cs typeface="Arial"/>
            </a:endParaRPr>
          </a:p>
          <a:p>
            <a:pPr>
              <a:spcBef>
                <a:spcPts val="760"/>
              </a:spcBef>
            </a:pPr>
            <a:endParaRPr sz="1467">
              <a:latin typeface="Arial"/>
              <a:cs typeface="Arial"/>
            </a:endParaRPr>
          </a:p>
          <a:p>
            <a:pPr marL="16933" marR="1797428">
              <a:lnSpc>
                <a:spcPts val="1867"/>
              </a:lnSpc>
            </a:pPr>
            <a:r>
              <a:rPr sz="1600" dirty="0">
                <a:latin typeface="Arial"/>
                <a:cs typeface="Arial"/>
              </a:rPr>
              <a:t>Thought: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Now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have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market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cap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companies,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let's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add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them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together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if</a:t>
            </a:r>
            <a:r>
              <a:rPr sz="1600" spc="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$7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trillion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13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enough.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13"/>
              </a:lnSpc>
            </a:pPr>
            <a:r>
              <a:rPr sz="1600" dirty="0">
                <a:latin typeface="Arial"/>
                <a:cs typeface="Arial"/>
              </a:rPr>
              <a:t>Action: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search["1.832 trillion </a:t>
            </a:r>
            <a:r>
              <a:rPr sz="1600" spc="120" dirty="0">
                <a:latin typeface="Arial"/>
                <a:cs typeface="Arial"/>
              </a:rPr>
              <a:t>+</a:t>
            </a:r>
            <a:r>
              <a:rPr sz="1600" dirty="0">
                <a:latin typeface="Arial"/>
                <a:cs typeface="Arial"/>
              </a:rPr>
              <a:t> 3.015 trillion </a:t>
            </a:r>
            <a:r>
              <a:rPr sz="1600" spc="120" dirty="0">
                <a:latin typeface="Arial"/>
                <a:cs typeface="Arial"/>
              </a:rPr>
              <a:t>+</a:t>
            </a:r>
            <a:r>
              <a:rPr sz="1600" dirty="0">
                <a:latin typeface="Arial"/>
                <a:cs typeface="Arial"/>
              </a:rPr>
              <a:t> 2.836</a:t>
            </a:r>
            <a:r>
              <a:rPr sz="1600" spc="7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trillion"]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02017" y="4583468"/>
            <a:ext cx="8588587" cy="472440"/>
          </a:xfrm>
          <a:custGeom>
            <a:avLst/>
            <a:gdLst/>
            <a:ahLst/>
            <a:cxnLst/>
            <a:rect l="l" t="t" r="r" b="b"/>
            <a:pathLst>
              <a:path w="6441440" h="354329">
                <a:moveTo>
                  <a:pt x="6170418" y="0"/>
                </a:moveTo>
                <a:lnTo>
                  <a:pt x="270554" y="0"/>
                </a:lnTo>
                <a:lnTo>
                  <a:pt x="218305" y="166"/>
                </a:lnTo>
                <a:lnTo>
                  <a:pt x="176168" y="1334"/>
                </a:lnTo>
                <a:lnTo>
                  <a:pt x="116453" y="10673"/>
                </a:lnTo>
                <a:lnTo>
                  <a:pt x="81702" y="27836"/>
                </a:lnTo>
                <a:lnTo>
                  <a:pt x="51838" y="51837"/>
                </a:lnTo>
                <a:lnTo>
                  <a:pt x="27837" y="81701"/>
                </a:lnTo>
                <a:lnTo>
                  <a:pt x="10674" y="116453"/>
                </a:lnTo>
                <a:lnTo>
                  <a:pt x="674" y="161546"/>
                </a:lnTo>
                <a:lnTo>
                  <a:pt x="0" y="176987"/>
                </a:lnTo>
                <a:lnTo>
                  <a:pt x="674" y="192426"/>
                </a:lnTo>
                <a:lnTo>
                  <a:pt x="10674" y="237520"/>
                </a:lnTo>
                <a:lnTo>
                  <a:pt x="27837" y="272271"/>
                </a:lnTo>
                <a:lnTo>
                  <a:pt x="51838" y="302135"/>
                </a:lnTo>
                <a:lnTo>
                  <a:pt x="81702" y="326136"/>
                </a:lnTo>
                <a:lnTo>
                  <a:pt x="116453" y="343300"/>
                </a:lnTo>
                <a:lnTo>
                  <a:pt x="176168" y="352640"/>
                </a:lnTo>
                <a:lnTo>
                  <a:pt x="218305" y="353807"/>
                </a:lnTo>
                <a:lnTo>
                  <a:pt x="270554" y="353974"/>
                </a:lnTo>
                <a:lnTo>
                  <a:pt x="6170418" y="353974"/>
                </a:lnTo>
                <a:lnTo>
                  <a:pt x="6222667" y="353807"/>
                </a:lnTo>
                <a:lnTo>
                  <a:pt x="6264804" y="352640"/>
                </a:lnTo>
                <a:lnTo>
                  <a:pt x="6324518" y="343300"/>
                </a:lnTo>
                <a:lnTo>
                  <a:pt x="6359270" y="326136"/>
                </a:lnTo>
                <a:lnTo>
                  <a:pt x="6389133" y="302135"/>
                </a:lnTo>
                <a:lnTo>
                  <a:pt x="6413134" y="272271"/>
                </a:lnTo>
                <a:lnTo>
                  <a:pt x="6430298" y="237520"/>
                </a:lnTo>
                <a:lnTo>
                  <a:pt x="6440297" y="192426"/>
                </a:lnTo>
                <a:lnTo>
                  <a:pt x="6440972" y="176987"/>
                </a:lnTo>
                <a:lnTo>
                  <a:pt x="6440297" y="161546"/>
                </a:lnTo>
                <a:lnTo>
                  <a:pt x="6430298" y="116453"/>
                </a:lnTo>
                <a:lnTo>
                  <a:pt x="6413134" y="81701"/>
                </a:lnTo>
                <a:lnTo>
                  <a:pt x="6389133" y="51837"/>
                </a:lnTo>
                <a:lnTo>
                  <a:pt x="6359270" y="27836"/>
                </a:lnTo>
                <a:lnTo>
                  <a:pt x="6324518" y="10673"/>
                </a:lnTo>
                <a:lnTo>
                  <a:pt x="6264804" y="1334"/>
                </a:lnTo>
                <a:lnTo>
                  <a:pt x="6222667" y="166"/>
                </a:lnTo>
                <a:lnTo>
                  <a:pt x="6170418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802017" y="5324651"/>
            <a:ext cx="8588587" cy="1180253"/>
          </a:xfrm>
          <a:custGeom>
            <a:avLst/>
            <a:gdLst/>
            <a:ahLst/>
            <a:cxnLst/>
            <a:rect l="l" t="t" r="r" b="b"/>
            <a:pathLst>
              <a:path w="6441440" h="885189">
                <a:moveTo>
                  <a:pt x="5992992" y="0"/>
                </a:moveTo>
                <a:lnTo>
                  <a:pt x="447979" y="0"/>
                </a:lnTo>
                <a:lnTo>
                  <a:pt x="375282" y="174"/>
                </a:lnTo>
                <a:lnTo>
                  <a:pt x="313930" y="1395"/>
                </a:lnTo>
                <a:lnTo>
                  <a:pt x="262663" y="4708"/>
                </a:lnTo>
                <a:lnTo>
                  <a:pt x="220221" y="11160"/>
                </a:lnTo>
                <a:lnTo>
                  <a:pt x="141803" y="42132"/>
                </a:lnTo>
                <a:lnTo>
                  <a:pt x="102907" y="69426"/>
                </a:lnTo>
                <a:lnTo>
                  <a:pt x="69426" y="102907"/>
                </a:lnTo>
                <a:lnTo>
                  <a:pt x="42132" y="141803"/>
                </a:lnTo>
                <a:lnTo>
                  <a:pt x="21797" y="185343"/>
                </a:lnTo>
                <a:lnTo>
                  <a:pt x="4867" y="261689"/>
                </a:lnTo>
                <a:lnTo>
                  <a:pt x="1501" y="312450"/>
                </a:lnTo>
                <a:lnTo>
                  <a:pt x="209" y="372456"/>
                </a:lnTo>
                <a:lnTo>
                  <a:pt x="0" y="442343"/>
                </a:lnTo>
                <a:lnTo>
                  <a:pt x="209" y="512231"/>
                </a:lnTo>
                <a:lnTo>
                  <a:pt x="1501" y="572236"/>
                </a:lnTo>
                <a:lnTo>
                  <a:pt x="4867" y="622998"/>
                </a:lnTo>
                <a:lnTo>
                  <a:pt x="11301" y="665154"/>
                </a:lnTo>
                <a:lnTo>
                  <a:pt x="42132" y="742884"/>
                </a:lnTo>
                <a:lnTo>
                  <a:pt x="69426" y="781780"/>
                </a:lnTo>
                <a:lnTo>
                  <a:pt x="102907" y="815261"/>
                </a:lnTo>
                <a:lnTo>
                  <a:pt x="141803" y="842555"/>
                </a:lnTo>
                <a:lnTo>
                  <a:pt x="185343" y="862890"/>
                </a:lnTo>
                <a:lnTo>
                  <a:pt x="262663" y="879979"/>
                </a:lnTo>
                <a:lnTo>
                  <a:pt x="313930" y="883292"/>
                </a:lnTo>
                <a:lnTo>
                  <a:pt x="375282" y="884513"/>
                </a:lnTo>
                <a:lnTo>
                  <a:pt x="447979" y="884687"/>
                </a:lnTo>
                <a:lnTo>
                  <a:pt x="5992992" y="884687"/>
                </a:lnTo>
                <a:lnTo>
                  <a:pt x="6065690" y="884513"/>
                </a:lnTo>
                <a:lnTo>
                  <a:pt x="6127042" y="883292"/>
                </a:lnTo>
                <a:lnTo>
                  <a:pt x="6178308" y="879979"/>
                </a:lnTo>
                <a:lnTo>
                  <a:pt x="6220750" y="873527"/>
                </a:lnTo>
                <a:lnTo>
                  <a:pt x="6299168" y="842555"/>
                </a:lnTo>
                <a:lnTo>
                  <a:pt x="6338065" y="815261"/>
                </a:lnTo>
                <a:lnTo>
                  <a:pt x="6371545" y="781780"/>
                </a:lnTo>
                <a:lnTo>
                  <a:pt x="6398839" y="742884"/>
                </a:lnTo>
                <a:lnTo>
                  <a:pt x="6419175" y="699344"/>
                </a:lnTo>
                <a:lnTo>
                  <a:pt x="6436105" y="622998"/>
                </a:lnTo>
                <a:lnTo>
                  <a:pt x="6439471" y="572236"/>
                </a:lnTo>
                <a:lnTo>
                  <a:pt x="6440762" y="512231"/>
                </a:lnTo>
                <a:lnTo>
                  <a:pt x="6440972" y="442343"/>
                </a:lnTo>
                <a:lnTo>
                  <a:pt x="6440762" y="372456"/>
                </a:lnTo>
                <a:lnTo>
                  <a:pt x="6439471" y="312450"/>
                </a:lnTo>
                <a:lnTo>
                  <a:pt x="6436105" y="261689"/>
                </a:lnTo>
                <a:lnTo>
                  <a:pt x="6429671" y="219532"/>
                </a:lnTo>
                <a:lnTo>
                  <a:pt x="6398839" y="141803"/>
                </a:lnTo>
                <a:lnTo>
                  <a:pt x="6371545" y="102907"/>
                </a:lnTo>
                <a:lnTo>
                  <a:pt x="6338065" y="69426"/>
                </a:lnTo>
                <a:lnTo>
                  <a:pt x="6299168" y="42132"/>
                </a:lnTo>
                <a:lnTo>
                  <a:pt x="6255628" y="21797"/>
                </a:lnTo>
                <a:lnTo>
                  <a:pt x="6178308" y="4708"/>
                </a:lnTo>
                <a:lnTo>
                  <a:pt x="6127042" y="1395"/>
                </a:lnTo>
                <a:lnTo>
                  <a:pt x="6065690" y="174"/>
                </a:lnTo>
                <a:lnTo>
                  <a:pt x="5992992" y="0"/>
                </a:lnTo>
                <a:close/>
              </a:path>
            </a:pathLst>
          </a:custGeom>
          <a:solidFill>
            <a:srgbClr val="8FF1E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2004278" y="4671117"/>
            <a:ext cx="7830820" cy="13841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25208">
              <a:spcBef>
                <a:spcPts val="133"/>
              </a:spcBef>
            </a:pPr>
            <a:r>
              <a:rPr sz="1600" dirty="0">
                <a:latin typeface="Arial"/>
                <a:cs typeface="Arial"/>
              </a:rPr>
              <a:t>Observation: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7683000000000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Arial"/>
              <a:cs typeface="Arial"/>
            </a:endParaRPr>
          </a:p>
          <a:p>
            <a:pPr>
              <a:spcBef>
                <a:spcPts val="1113"/>
              </a:spcBef>
            </a:pP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93"/>
              </a:lnSpc>
              <a:spcBef>
                <a:spcPts val="7"/>
              </a:spcBef>
            </a:pPr>
            <a:r>
              <a:rPr sz="1600" dirty="0">
                <a:latin typeface="Arial"/>
                <a:cs typeface="Arial"/>
              </a:rPr>
              <a:t>Thought: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amount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money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needed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addition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$7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trillion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$683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billion.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93"/>
              </a:lnSpc>
            </a:pPr>
            <a:r>
              <a:rPr sz="1600" dirty="0">
                <a:latin typeface="Arial"/>
                <a:cs typeface="Arial"/>
              </a:rPr>
              <a:t>Action: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spc="-27" dirty="0">
                <a:latin typeface="Arial"/>
                <a:cs typeface="Arial"/>
              </a:rPr>
              <a:t>finish["You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need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additional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$683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billion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able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buy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Apple,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Nvidia,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spc="-33" dirty="0">
                <a:latin typeface="Arial"/>
                <a:cs typeface="Arial"/>
              </a:rPr>
              <a:t>and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4277" y="5998642"/>
            <a:ext cx="104648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"/>
                <a:cs typeface="Arial"/>
              </a:rPr>
              <a:t>Microsoft."]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52732" y="5982844"/>
            <a:ext cx="370840" cy="5506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467" b="1" spc="-900" dirty="0">
                <a:solidFill>
                  <a:srgbClr val="017100"/>
                </a:solidFill>
                <a:latin typeface="Yu Gothic"/>
                <a:cs typeface="Yu Gothic"/>
              </a:rPr>
              <a:t>✓</a:t>
            </a:r>
            <a:endParaRPr sz="3467">
              <a:latin typeface="Yu Gothic"/>
              <a:cs typeface="Yu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63020F-690E-D7D4-2237-681F86B8EA8A}"/>
              </a:ext>
            </a:extLst>
          </p:cNvPr>
          <p:cNvSpPr txBox="1"/>
          <p:nvPr/>
        </p:nvSpPr>
        <p:spPr>
          <a:xfrm>
            <a:off x="497447" y="6413752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622" y="407693"/>
            <a:ext cx="976207" cy="976207"/>
          </a:xfrm>
          <a:custGeom>
            <a:avLst/>
            <a:gdLst/>
            <a:ahLst/>
            <a:cxnLst/>
            <a:rect l="l" t="t" r="r" b="b"/>
            <a:pathLst>
              <a:path w="732155" h="732155">
                <a:moveTo>
                  <a:pt x="564100" y="0"/>
                </a:moveTo>
                <a:lnTo>
                  <a:pt x="167831" y="0"/>
                </a:lnTo>
                <a:lnTo>
                  <a:pt x="134433" y="128"/>
                </a:lnTo>
                <a:lnTo>
                  <a:pt x="86106" y="3469"/>
                </a:lnTo>
                <a:lnTo>
                  <a:pt x="49255" y="18139"/>
                </a:lnTo>
                <a:lnTo>
                  <a:pt x="18139" y="49255"/>
                </a:lnTo>
                <a:lnTo>
                  <a:pt x="3469" y="86106"/>
                </a:lnTo>
                <a:lnTo>
                  <a:pt x="128" y="134433"/>
                </a:lnTo>
                <a:lnTo>
                  <a:pt x="0" y="167830"/>
                </a:lnTo>
                <a:lnTo>
                  <a:pt x="0" y="564097"/>
                </a:lnTo>
                <a:lnTo>
                  <a:pt x="1028" y="624428"/>
                </a:lnTo>
                <a:lnTo>
                  <a:pt x="8224" y="662597"/>
                </a:lnTo>
                <a:lnTo>
                  <a:pt x="32004" y="699923"/>
                </a:lnTo>
                <a:lnTo>
                  <a:pt x="69331" y="723703"/>
                </a:lnTo>
                <a:lnTo>
                  <a:pt x="107499" y="730899"/>
                </a:lnTo>
                <a:lnTo>
                  <a:pt x="167831" y="731927"/>
                </a:lnTo>
                <a:lnTo>
                  <a:pt x="564100" y="731927"/>
                </a:lnTo>
                <a:lnTo>
                  <a:pt x="624431" y="730899"/>
                </a:lnTo>
                <a:lnTo>
                  <a:pt x="662600" y="723703"/>
                </a:lnTo>
                <a:lnTo>
                  <a:pt x="699927" y="699923"/>
                </a:lnTo>
                <a:lnTo>
                  <a:pt x="723707" y="662597"/>
                </a:lnTo>
                <a:lnTo>
                  <a:pt x="730903" y="624428"/>
                </a:lnTo>
                <a:lnTo>
                  <a:pt x="731931" y="564097"/>
                </a:lnTo>
                <a:lnTo>
                  <a:pt x="731931" y="167830"/>
                </a:lnTo>
                <a:lnTo>
                  <a:pt x="730903" y="107499"/>
                </a:lnTo>
                <a:lnTo>
                  <a:pt x="723707" y="69330"/>
                </a:lnTo>
                <a:lnTo>
                  <a:pt x="699927" y="32004"/>
                </a:lnTo>
                <a:lnTo>
                  <a:pt x="662600" y="8224"/>
                </a:lnTo>
                <a:lnTo>
                  <a:pt x="624431" y="1028"/>
                </a:lnTo>
                <a:lnTo>
                  <a:pt x="564100" y="0"/>
                </a:lnTo>
                <a:close/>
              </a:path>
            </a:pathLst>
          </a:custGeom>
          <a:solidFill>
            <a:srgbClr val="7FB3A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49923" y="640635"/>
            <a:ext cx="7992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b="1" spc="-33" dirty="0">
                <a:solidFill>
                  <a:srgbClr val="FFFFFF"/>
                </a:solidFill>
                <a:latin typeface="Arial"/>
                <a:cs typeface="Arial"/>
              </a:rPr>
              <a:t>LLM</a:t>
            </a:r>
            <a:endParaRPr sz="29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691" y="1435752"/>
            <a:ext cx="66209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80" dirty="0">
                <a:latin typeface="Arial"/>
                <a:cs typeface="Arial"/>
              </a:rPr>
              <a:t>(GPT-</a:t>
            </a:r>
            <a:r>
              <a:rPr sz="1467" spc="-33" dirty="0">
                <a:latin typeface="Arial"/>
                <a:cs typeface="Arial"/>
              </a:rPr>
              <a:t>4)</a:t>
            </a:r>
            <a:endParaRPr sz="1467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02017" y="305851"/>
            <a:ext cx="8588587" cy="1180253"/>
          </a:xfrm>
          <a:custGeom>
            <a:avLst/>
            <a:gdLst/>
            <a:ahLst/>
            <a:cxnLst/>
            <a:rect l="l" t="t" r="r" b="b"/>
            <a:pathLst>
              <a:path w="6441440" h="885190">
                <a:moveTo>
                  <a:pt x="5992992" y="0"/>
                </a:moveTo>
                <a:lnTo>
                  <a:pt x="447979" y="0"/>
                </a:lnTo>
                <a:lnTo>
                  <a:pt x="375282" y="174"/>
                </a:lnTo>
                <a:lnTo>
                  <a:pt x="313930" y="1395"/>
                </a:lnTo>
                <a:lnTo>
                  <a:pt x="262663" y="4708"/>
                </a:lnTo>
                <a:lnTo>
                  <a:pt x="220221" y="11160"/>
                </a:lnTo>
                <a:lnTo>
                  <a:pt x="141803" y="42133"/>
                </a:lnTo>
                <a:lnTo>
                  <a:pt x="102907" y="69426"/>
                </a:lnTo>
                <a:lnTo>
                  <a:pt x="69426" y="102907"/>
                </a:lnTo>
                <a:lnTo>
                  <a:pt x="42132" y="141803"/>
                </a:lnTo>
                <a:lnTo>
                  <a:pt x="21797" y="185343"/>
                </a:lnTo>
                <a:lnTo>
                  <a:pt x="4867" y="261689"/>
                </a:lnTo>
                <a:lnTo>
                  <a:pt x="1501" y="312450"/>
                </a:lnTo>
                <a:lnTo>
                  <a:pt x="209" y="372456"/>
                </a:lnTo>
                <a:lnTo>
                  <a:pt x="0" y="442344"/>
                </a:lnTo>
                <a:lnTo>
                  <a:pt x="209" y="512232"/>
                </a:lnTo>
                <a:lnTo>
                  <a:pt x="1501" y="572237"/>
                </a:lnTo>
                <a:lnTo>
                  <a:pt x="4867" y="622998"/>
                </a:lnTo>
                <a:lnTo>
                  <a:pt x="11301" y="665155"/>
                </a:lnTo>
                <a:lnTo>
                  <a:pt x="42132" y="742884"/>
                </a:lnTo>
                <a:lnTo>
                  <a:pt x="69426" y="781781"/>
                </a:lnTo>
                <a:lnTo>
                  <a:pt x="102907" y="815262"/>
                </a:lnTo>
                <a:lnTo>
                  <a:pt x="141803" y="842556"/>
                </a:lnTo>
                <a:lnTo>
                  <a:pt x="185343" y="862891"/>
                </a:lnTo>
                <a:lnTo>
                  <a:pt x="262663" y="879980"/>
                </a:lnTo>
                <a:lnTo>
                  <a:pt x="313930" y="883293"/>
                </a:lnTo>
                <a:lnTo>
                  <a:pt x="375282" y="884513"/>
                </a:lnTo>
                <a:lnTo>
                  <a:pt x="447979" y="884688"/>
                </a:lnTo>
                <a:lnTo>
                  <a:pt x="5992992" y="884688"/>
                </a:lnTo>
                <a:lnTo>
                  <a:pt x="6065690" y="884513"/>
                </a:lnTo>
                <a:lnTo>
                  <a:pt x="6127042" y="883293"/>
                </a:lnTo>
                <a:lnTo>
                  <a:pt x="6178308" y="879980"/>
                </a:lnTo>
                <a:lnTo>
                  <a:pt x="6220750" y="873528"/>
                </a:lnTo>
                <a:lnTo>
                  <a:pt x="6299168" y="842556"/>
                </a:lnTo>
                <a:lnTo>
                  <a:pt x="6338065" y="815262"/>
                </a:lnTo>
                <a:lnTo>
                  <a:pt x="6371545" y="781781"/>
                </a:lnTo>
                <a:lnTo>
                  <a:pt x="6398839" y="742884"/>
                </a:lnTo>
                <a:lnTo>
                  <a:pt x="6419175" y="699344"/>
                </a:lnTo>
                <a:lnTo>
                  <a:pt x="6436105" y="622998"/>
                </a:lnTo>
                <a:lnTo>
                  <a:pt x="6439471" y="572237"/>
                </a:lnTo>
                <a:lnTo>
                  <a:pt x="6440762" y="512232"/>
                </a:lnTo>
                <a:lnTo>
                  <a:pt x="6440972" y="442344"/>
                </a:lnTo>
                <a:lnTo>
                  <a:pt x="6440762" y="372456"/>
                </a:lnTo>
                <a:lnTo>
                  <a:pt x="6439471" y="312450"/>
                </a:lnTo>
                <a:lnTo>
                  <a:pt x="6436105" y="261689"/>
                </a:lnTo>
                <a:lnTo>
                  <a:pt x="6429671" y="219533"/>
                </a:lnTo>
                <a:lnTo>
                  <a:pt x="6398839" y="141803"/>
                </a:lnTo>
                <a:lnTo>
                  <a:pt x="6371545" y="102907"/>
                </a:lnTo>
                <a:lnTo>
                  <a:pt x="6338065" y="69426"/>
                </a:lnTo>
                <a:lnTo>
                  <a:pt x="6299168" y="42133"/>
                </a:lnTo>
                <a:lnTo>
                  <a:pt x="6255628" y="21798"/>
                </a:lnTo>
                <a:lnTo>
                  <a:pt x="6178308" y="4708"/>
                </a:lnTo>
                <a:lnTo>
                  <a:pt x="6127042" y="1395"/>
                </a:lnTo>
                <a:lnTo>
                  <a:pt x="6065690" y="174"/>
                </a:lnTo>
                <a:lnTo>
                  <a:pt x="5992992" y="0"/>
                </a:lnTo>
                <a:close/>
              </a:path>
            </a:pathLst>
          </a:custGeom>
          <a:solidFill>
            <a:srgbClr val="8FF1E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172600" y="505706"/>
            <a:ext cx="7032413" cy="74892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1867"/>
              </a:lnSpc>
              <a:spcBef>
                <a:spcPts val="240"/>
              </a:spcBef>
            </a:pPr>
            <a:r>
              <a:rPr sz="1600" dirty="0">
                <a:latin typeface="Arial"/>
                <a:cs typeface="Arial"/>
              </a:rPr>
              <a:t>Thought: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need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find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current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market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capitalization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Apple,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Nvidia,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33" dirty="0">
                <a:latin typeface="Arial"/>
                <a:cs typeface="Arial"/>
              </a:rPr>
              <a:t>and </a:t>
            </a:r>
            <a:r>
              <a:rPr sz="1600" dirty="0">
                <a:latin typeface="Arial"/>
                <a:cs typeface="Arial"/>
              </a:rPr>
              <a:t>Microsoft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understand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how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much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would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cost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buy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all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them.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13"/>
              </a:lnSpc>
            </a:pPr>
            <a:r>
              <a:rPr sz="1600" dirty="0">
                <a:latin typeface="Arial"/>
                <a:cs typeface="Arial"/>
              </a:rPr>
              <a:t>Action: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search["current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market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capitalization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Apple,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Nvidia,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73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Microsoft"]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02017" y="2291134"/>
            <a:ext cx="8588587" cy="1180253"/>
          </a:xfrm>
          <a:custGeom>
            <a:avLst/>
            <a:gdLst/>
            <a:ahLst/>
            <a:cxnLst/>
            <a:rect l="l" t="t" r="r" b="b"/>
            <a:pathLst>
              <a:path w="6441440" h="885189">
                <a:moveTo>
                  <a:pt x="5992992" y="0"/>
                </a:moveTo>
                <a:lnTo>
                  <a:pt x="447979" y="0"/>
                </a:lnTo>
                <a:lnTo>
                  <a:pt x="375282" y="174"/>
                </a:lnTo>
                <a:lnTo>
                  <a:pt x="313930" y="1395"/>
                </a:lnTo>
                <a:lnTo>
                  <a:pt x="262663" y="4708"/>
                </a:lnTo>
                <a:lnTo>
                  <a:pt x="220221" y="11160"/>
                </a:lnTo>
                <a:lnTo>
                  <a:pt x="141803" y="42133"/>
                </a:lnTo>
                <a:lnTo>
                  <a:pt x="102907" y="69426"/>
                </a:lnTo>
                <a:lnTo>
                  <a:pt x="69426" y="102907"/>
                </a:lnTo>
                <a:lnTo>
                  <a:pt x="42132" y="141803"/>
                </a:lnTo>
                <a:lnTo>
                  <a:pt x="21797" y="185343"/>
                </a:lnTo>
                <a:lnTo>
                  <a:pt x="4867" y="261689"/>
                </a:lnTo>
                <a:lnTo>
                  <a:pt x="1501" y="312450"/>
                </a:lnTo>
                <a:lnTo>
                  <a:pt x="209" y="372456"/>
                </a:lnTo>
                <a:lnTo>
                  <a:pt x="0" y="442344"/>
                </a:lnTo>
                <a:lnTo>
                  <a:pt x="209" y="512232"/>
                </a:lnTo>
                <a:lnTo>
                  <a:pt x="1501" y="572237"/>
                </a:lnTo>
                <a:lnTo>
                  <a:pt x="4867" y="622998"/>
                </a:lnTo>
                <a:lnTo>
                  <a:pt x="11301" y="665155"/>
                </a:lnTo>
                <a:lnTo>
                  <a:pt x="42132" y="742884"/>
                </a:lnTo>
                <a:lnTo>
                  <a:pt x="69426" y="781781"/>
                </a:lnTo>
                <a:lnTo>
                  <a:pt x="102907" y="815262"/>
                </a:lnTo>
                <a:lnTo>
                  <a:pt x="141803" y="842556"/>
                </a:lnTo>
                <a:lnTo>
                  <a:pt x="185343" y="862891"/>
                </a:lnTo>
                <a:lnTo>
                  <a:pt x="262663" y="879980"/>
                </a:lnTo>
                <a:lnTo>
                  <a:pt x="313930" y="883293"/>
                </a:lnTo>
                <a:lnTo>
                  <a:pt x="375282" y="884513"/>
                </a:lnTo>
                <a:lnTo>
                  <a:pt x="447979" y="884688"/>
                </a:lnTo>
                <a:lnTo>
                  <a:pt x="5992992" y="884688"/>
                </a:lnTo>
                <a:lnTo>
                  <a:pt x="6065690" y="884513"/>
                </a:lnTo>
                <a:lnTo>
                  <a:pt x="6127042" y="883293"/>
                </a:lnTo>
                <a:lnTo>
                  <a:pt x="6178308" y="879980"/>
                </a:lnTo>
                <a:lnTo>
                  <a:pt x="6220750" y="873528"/>
                </a:lnTo>
                <a:lnTo>
                  <a:pt x="6299168" y="842556"/>
                </a:lnTo>
                <a:lnTo>
                  <a:pt x="6338065" y="815262"/>
                </a:lnTo>
                <a:lnTo>
                  <a:pt x="6371545" y="781781"/>
                </a:lnTo>
                <a:lnTo>
                  <a:pt x="6398839" y="742884"/>
                </a:lnTo>
                <a:lnTo>
                  <a:pt x="6419175" y="699344"/>
                </a:lnTo>
                <a:lnTo>
                  <a:pt x="6436105" y="622998"/>
                </a:lnTo>
                <a:lnTo>
                  <a:pt x="6439471" y="572237"/>
                </a:lnTo>
                <a:lnTo>
                  <a:pt x="6440762" y="512232"/>
                </a:lnTo>
                <a:lnTo>
                  <a:pt x="6440972" y="442344"/>
                </a:lnTo>
                <a:lnTo>
                  <a:pt x="6440762" y="372456"/>
                </a:lnTo>
                <a:lnTo>
                  <a:pt x="6439471" y="312450"/>
                </a:lnTo>
                <a:lnTo>
                  <a:pt x="6436105" y="261689"/>
                </a:lnTo>
                <a:lnTo>
                  <a:pt x="6429671" y="219533"/>
                </a:lnTo>
                <a:lnTo>
                  <a:pt x="6398839" y="141803"/>
                </a:lnTo>
                <a:lnTo>
                  <a:pt x="6371545" y="102907"/>
                </a:lnTo>
                <a:lnTo>
                  <a:pt x="6338065" y="69426"/>
                </a:lnTo>
                <a:lnTo>
                  <a:pt x="6299168" y="42133"/>
                </a:lnTo>
                <a:lnTo>
                  <a:pt x="6255628" y="21798"/>
                </a:lnTo>
                <a:lnTo>
                  <a:pt x="6178308" y="4708"/>
                </a:lnTo>
                <a:lnTo>
                  <a:pt x="6127042" y="1395"/>
                </a:lnTo>
                <a:lnTo>
                  <a:pt x="6065690" y="174"/>
                </a:lnTo>
                <a:lnTo>
                  <a:pt x="5992992" y="0"/>
                </a:lnTo>
                <a:close/>
              </a:path>
            </a:pathLst>
          </a:custGeom>
          <a:solidFill>
            <a:srgbClr val="8FF1E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172601" y="2490989"/>
            <a:ext cx="6799580" cy="74892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1867"/>
              </a:lnSpc>
              <a:spcBef>
                <a:spcPts val="240"/>
              </a:spcBef>
            </a:pPr>
            <a:r>
              <a:rPr sz="1600" dirty="0">
                <a:latin typeface="Arial"/>
                <a:cs typeface="Arial"/>
              </a:rPr>
              <a:t>Thought: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search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did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give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any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results.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will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need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search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spc="-27" dirty="0">
                <a:latin typeface="Arial"/>
                <a:cs typeface="Arial"/>
              </a:rPr>
              <a:t>each </a:t>
            </a:r>
            <a:r>
              <a:rPr sz="1600" dirty="0">
                <a:latin typeface="Arial"/>
                <a:cs typeface="Arial"/>
              </a:rPr>
              <a:t>company's</a:t>
            </a:r>
            <a:r>
              <a:rPr sz="1600" spc="1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market</a:t>
            </a:r>
            <a:r>
              <a:rPr sz="1600" spc="1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capitalization</a:t>
            </a:r>
            <a:r>
              <a:rPr sz="1600" spc="133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individually.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13"/>
              </a:lnSpc>
            </a:pPr>
            <a:r>
              <a:rPr sz="1600" dirty="0">
                <a:latin typeface="Arial"/>
                <a:cs typeface="Arial"/>
              </a:rPr>
              <a:t>Action: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search["current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market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capitalization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Apple"]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2017" y="1652301"/>
            <a:ext cx="8588587" cy="472440"/>
          </a:xfrm>
          <a:custGeom>
            <a:avLst/>
            <a:gdLst/>
            <a:ahLst/>
            <a:cxnLst/>
            <a:rect l="l" t="t" r="r" b="b"/>
            <a:pathLst>
              <a:path w="6441440" h="354330">
                <a:moveTo>
                  <a:pt x="6170418" y="0"/>
                </a:moveTo>
                <a:lnTo>
                  <a:pt x="270554" y="0"/>
                </a:lnTo>
                <a:lnTo>
                  <a:pt x="218305" y="166"/>
                </a:lnTo>
                <a:lnTo>
                  <a:pt x="176168" y="1334"/>
                </a:lnTo>
                <a:lnTo>
                  <a:pt x="116453" y="10673"/>
                </a:lnTo>
                <a:lnTo>
                  <a:pt x="81702" y="27837"/>
                </a:lnTo>
                <a:lnTo>
                  <a:pt x="51838" y="51838"/>
                </a:lnTo>
                <a:lnTo>
                  <a:pt x="27837" y="81702"/>
                </a:lnTo>
                <a:lnTo>
                  <a:pt x="10674" y="116453"/>
                </a:lnTo>
                <a:lnTo>
                  <a:pt x="674" y="161546"/>
                </a:lnTo>
                <a:lnTo>
                  <a:pt x="0" y="176987"/>
                </a:lnTo>
                <a:lnTo>
                  <a:pt x="674" y="192427"/>
                </a:lnTo>
                <a:lnTo>
                  <a:pt x="10674" y="237520"/>
                </a:lnTo>
                <a:lnTo>
                  <a:pt x="27837" y="272272"/>
                </a:lnTo>
                <a:lnTo>
                  <a:pt x="51838" y="302136"/>
                </a:lnTo>
                <a:lnTo>
                  <a:pt x="81702" y="326137"/>
                </a:lnTo>
                <a:lnTo>
                  <a:pt x="116453" y="343301"/>
                </a:lnTo>
                <a:lnTo>
                  <a:pt x="176168" y="352640"/>
                </a:lnTo>
                <a:lnTo>
                  <a:pt x="218305" y="353807"/>
                </a:lnTo>
                <a:lnTo>
                  <a:pt x="270554" y="353974"/>
                </a:lnTo>
                <a:lnTo>
                  <a:pt x="6170418" y="353974"/>
                </a:lnTo>
                <a:lnTo>
                  <a:pt x="6222667" y="353807"/>
                </a:lnTo>
                <a:lnTo>
                  <a:pt x="6264804" y="352640"/>
                </a:lnTo>
                <a:lnTo>
                  <a:pt x="6324518" y="343301"/>
                </a:lnTo>
                <a:lnTo>
                  <a:pt x="6359270" y="326137"/>
                </a:lnTo>
                <a:lnTo>
                  <a:pt x="6389133" y="302136"/>
                </a:lnTo>
                <a:lnTo>
                  <a:pt x="6413134" y="272272"/>
                </a:lnTo>
                <a:lnTo>
                  <a:pt x="6430298" y="237520"/>
                </a:lnTo>
                <a:lnTo>
                  <a:pt x="6440297" y="192427"/>
                </a:lnTo>
                <a:lnTo>
                  <a:pt x="6440972" y="176987"/>
                </a:lnTo>
                <a:lnTo>
                  <a:pt x="6440297" y="161546"/>
                </a:lnTo>
                <a:lnTo>
                  <a:pt x="6430298" y="116453"/>
                </a:lnTo>
                <a:lnTo>
                  <a:pt x="6413134" y="81702"/>
                </a:lnTo>
                <a:lnTo>
                  <a:pt x="6389133" y="51838"/>
                </a:lnTo>
                <a:lnTo>
                  <a:pt x="6359270" y="27837"/>
                </a:lnTo>
                <a:lnTo>
                  <a:pt x="6324518" y="10673"/>
                </a:lnTo>
                <a:lnTo>
                  <a:pt x="6264804" y="1334"/>
                </a:lnTo>
                <a:lnTo>
                  <a:pt x="6222667" y="166"/>
                </a:lnTo>
                <a:lnTo>
                  <a:pt x="6170418" y="0"/>
                </a:lnTo>
                <a:close/>
              </a:path>
            </a:pathLst>
          </a:custGeom>
          <a:solidFill>
            <a:srgbClr val="FF2600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2212705" y="1739953"/>
            <a:ext cx="2564552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Arial"/>
                <a:cs typeface="Arial"/>
              </a:rPr>
              <a:t>Observation: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nothing</a:t>
            </a:r>
            <a:r>
              <a:rPr sz="1600" spc="27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found!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38094" y="1653252"/>
            <a:ext cx="1317413" cy="454826"/>
          </a:xfrm>
          <a:prstGeom prst="rect">
            <a:avLst/>
          </a:prstGeom>
        </p:spPr>
        <p:txBody>
          <a:bodyPr vert="horz" wrap="square" lIns="0" tIns="44027" rIns="0" bIns="0" rtlCol="0">
            <a:spAutoFit/>
          </a:bodyPr>
          <a:lstStyle/>
          <a:p>
            <a:pPr marL="16933" marR="6773">
              <a:lnSpc>
                <a:spcPts val="1560"/>
              </a:lnSpc>
              <a:spcBef>
                <a:spcPts val="347"/>
              </a:spcBef>
            </a:pPr>
            <a:r>
              <a:rPr sz="1467" dirty="0">
                <a:solidFill>
                  <a:srgbClr val="B51700"/>
                </a:solidFill>
                <a:latin typeface="Arial"/>
                <a:cs typeface="Arial"/>
              </a:rPr>
              <a:t>(My </a:t>
            </a:r>
            <a:r>
              <a:rPr sz="1467" spc="-13" dirty="0">
                <a:solidFill>
                  <a:srgbClr val="B51700"/>
                </a:solidFill>
                <a:latin typeface="Arial"/>
                <a:cs typeface="Arial"/>
              </a:rPr>
              <a:t>adversarial observation)</a:t>
            </a:r>
            <a:endParaRPr sz="146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2017" y="3637584"/>
            <a:ext cx="8588587" cy="472440"/>
          </a:xfrm>
          <a:custGeom>
            <a:avLst/>
            <a:gdLst/>
            <a:ahLst/>
            <a:cxnLst/>
            <a:rect l="l" t="t" r="r" b="b"/>
            <a:pathLst>
              <a:path w="6441440" h="354330">
                <a:moveTo>
                  <a:pt x="6170418" y="0"/>
                </a:moveTo>
                <a:lnTo>
                  <a:pt x="270554" y="0"/>
                </a:lnTo>
                <a:lnTo>
                  <a:pt x="218305" y="166"/>
                </a:lnTo>
                <a:lnTo>
                  <a:pt x="176168" y="1334"/>
                </a:lnTo>
                <a:lnTo>
                  <a:pt x="116453" y="10673"/>
                </a:lnTo>
                <a:lnTo>
                  <a:pt x="81702" y="27837"/>
                </a:lnTo>
                <a:lnTo>
                  <a:pt x="51838" y="51838"/>
                </a:lnTo>
                <a:lnTo>
                  <a:pt x="27837" y="81702"/>
                </a:lnTo>
                <a:lnTo>
                  <a:pt x="10674" y="116453"/>
                </a:lnTo>
                <a:lnTo>
                  <a:pt x="674" y="161547"/>
                </a:lnTo>
                <a:lnTo>
                  <a:pt x="0" y="176987"/>
                </a:lnTo>
                <a:lnTo>
                  <a:pt x="674" y="192427"/>
                </a:lnTo>
                <a:lnTo>
                  <a:pt x="10674" y="237520"/>
                </a:lnTo>
                <a:lnTo>
                  <a:pt x="27837" y="272272"/>
                </a:lnTo>
                <a:lnTo>
                  <a:pt x="51838" y="302136"/>
                </a:lnTo>
                <a:lnTo>
                  <a:pt x="81702" y="326137"/>
                </a:lnTo>
                <a:lnTo>
                  <a:pt x="116453" y="343301"/>
                </a:lnTo>
                <a:lnTo>
                  <a:pt x="176168" y="352640"/>
                </a:lnTo>
                <a:lnTo>
                  <a:pt x="218305" y="353807"/>
                </a:lnTo>
                <a:lnTo>
                  <a:pt x="270554" y="353974"/>
                </a:lnTo>
                <a:lnTo>
                  <a:pt x="6170418" y="353974"/>
                </a:lnTo>
                <a:lnTo>
                  <a:pt x="6222667" y="353807"/>
                </a:lnTo>
                <a:lnTo>
                  <a:pt x="6264804" y="352640"/>
                </a:lnTo>
                <a:lnTo>
                  <a:pt x="6324518" y="343301"/>
                </a:lnTo>
                <a:lnTo>
                  <a:pt x="6359270" y="326137"/>
                </a:lnTo>
                <a:lnTo>
                  <a:pt x="6389133" y="302136"/>
                </a:lnTo>
                <a:lnTo>
                  <a:pt x="6413134" y="272272"/>
                </a:lnTo>
                <a:lnTo>
                  <a:pt x="6430298" y="237520"/>
                </a:lnTo>
                <a:lnTo>
                  <a:pt x="6440297" y="192427"/>
                </a:lnTo>
                <a:lnTo>
                  <a:pt x="6440972" y="176987"/>
                </a:lnTo>
                <a:lnTo>
                  <a:pt x="6440297" y="161547"/>
                </a:lnTo>
                <a:lnTo>
                  <a:pt x="6430298" y="116453"/>
                </a:lnTo>
                <a:lnTo>
                  <a:pt x="6413134" y="81702"/>
                </a:lnTo>
                <a:lnTo>
                  <a:pt x="6389133" y="51838"/>
                </a:lnTo>
                <a:lnTo>
                  <a:pt x="6359270" y="27837"/>
                </a:lnTo>
                <a:lnTo>
                  <a:pt x="6324518" y="10673"/>
                </a:lnTo>
                <a:lnTo>
                  <a:pt x="6264804" y="1334"/>
                </a:lnTo>
                <a:lnTo>
                  <a:pt x="6222667" y="166"/>
                </a:lnTo>
                <a:lnTo>
                  <a:pt x="6170418" y="0"/>
                </a:lnTo>
                <a:close/>
              </a:path>
            </a:pathLst>
          </a:custGeom>
          <a:solidFill>
            <a:srgbClr val="FF2600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2212706" y="3725236"/>
            <a:ext cx="2530685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Arial"/>
                <a:cs typeface="Arial"/>
              </a:rPr>
              <a:t>Observation:</a:t>
            </a:r>
            <a:r>
              <a:rPr sz="1600" spc="10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'price':</a:t>
            </a:r>
            <a:r>
              <a:rPr sz="1600" spc="113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180.75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38094" y="3638532"/>
            <a:ext cx="1317413" cy="454826"/>
          </a:xfrm>
          <a:prstGeom prst="rect">
            <a:avLst/>
          </a:prstGeom>
        </p:spPr>
        <p:txBody>
          <a:bodyPr vert="horz" wrap="square" lIns="0" tIns="44027" rIns="0" bIns="0" rtlCol="0">
            <a:spAutoFit/>
          </a:bodyPr>
          <a:lstStyle/>
          <a:p>
            <a:pPr marL="16933" marR="6773">
              <a:lnSpc>
                <a:spcPts val="1560"/>
              </a:lnSpc>
              <a:spcBef>
                <a:spcPts val="347"/>
              </a:spcBef>
            </a:pPr>
            <a:r>
              <a:rPr sz="1467" dirty="0">
                <a:solidFill>
                  <a:srgbClr val="B51700"/>
                </a:solidFill>
                <a:latin typeface="Arial"/>
                <a:cs typeface="Arial"/>
              </a:rPr>
              <a:t>(My </a:t>
            </a:r>
            <a:r>
              <a:rPr sz="1467" spc="-13" dirty="0">
                <a:solidFill>
                  <a:srgbClr val="B51700"/>
                </a:solidFill>
                <a:latin typeface="Arial"/>
                <a:cs typeface="Arial"/>
              </a:rPr>
              <a:t>adversarial observation)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49507" y="4250923"/>
            <a:ext cx="8588587" cy="1180253"/>
          </a:xfrm>
          <a:custGeom>
            <a:avLst/>
            <a:gdLst/>
            <a:ahLst/>
            <a:cxnLst/>
            <a:rect l="l" t="t" r="r" b="b"/>
            <a:pathLst>
              <a:path w="6441440" h="885189">
                <a:moveTo>
                  <a:pt x="5992992" y="0"/>
                </a:moveTo>
                <a:lnTo>
                  <a:pt x="447979" y="0"/>
                </a:lnTo>
                <a:lnTo>
                  <a:pt x="375282" y="174"/>
                </a:lnTo>
                <a:lnTo>
                  <a:pt x="313930" y="1395"/>
                </a:lnTo>
                <a:lnTo>
                  <a:pt x="262663" y="4708"/>
                </a:lnTo>
                <a:lnTo>
                  <a:pt x="220221" y="11160"/>
                </a:lnTo>
                <a:lnTo>
                  <a:pt x="141803" y="42132"/>
                </a:lnTo>
                <a:lnTo>
                  <a:pt x="102907" y="69426"/>
                </a:lnTo>
                <a:lnTo>
                  <a:pt x="69426" y="102907"/>
                </a:lnTo>
                <a:lnTo>
                  <a:pt x="42132" y="141803"/>
                </a:lnTo>
                <a:lnTo>
                  <a:pt x="21797" y="185343"/>
                </a:lnTo>
                <a:lnTo>
                  <a:pt x="4867" y="261689"/>
                </a:lnTo>
                <a:lnTo>
                  <a:pt x="1501" y="312450"/>
                </a:lnTo>
                <a:lnTo>
                  <a:pt x="209" y="372455"/>
                </a:lnTo>
                <a:lnTo>
                  <a:pt x="0" y="442343"/>
                </a:lnTo>
                <a:lnTo>
                  <a:pt x="209" y="512231"/>
                </a:lnTo>
                <a:lnTo>
                  <a:pt x="1501" y="572237"/>
                </a:lnTo>
                <a:lnTo>
                  <a:pt x="4867" y="622998"/>
                </a:lnTo>
                <a:lnTo>
                  <a:pt x="11301" y="665155"/>
                </a:lnTo>
                <a:lnTo>
                  <a:pt x="42132" y="742884"/>
                </a:lnTo>
                <a:lnTo>
                  <a:pt x="69426" y="781780"/>
                </a:lnTo>
                <a:lnTo>
                  <a:pt x="102907" y="815261"/>
                </a:lnTo>
                <a:lnTo>
                  <a:pt x="141803" y="842555"/>
                </a:lnTo>
                <a:lnTo>
                  <a:pt x="185343" y="862890"/>
                </a:lnTo>
                <a:lnTo>
                  <a:pt x="262663" y="879979"/>
                </a:lnTo>
                <a:lnTo>
                  <a:pt x="313930" y="883292"/>
                </a:lnTo>
                <a:lnTo>
                  <a:pt x="375282" y="884513"/>
                </a:lnTo>
                <a:lnTo>
                  <a:pt x="447979" y="884687"/>
                </a:lnTo>
                <a:lnTo>
                  <a:pt x="5992992" y="884687"/>
                </a:lnTo>
                <a:lnTo>
                  <a:pt x="6065690" y="884513"/>
                </a:lnTo>
                <a:lnTo>
                  <a:pt x="6127042" y="883292"/>
                </a:lnTo>
                <a:lnTo>
                  <a:pt x="6178308" y="879979"/>
                </a:lnTo>
                <a:lnTo>
                  <a:pt x="6220750" y="873527"/>
                </a:lnTo>
                <a:lnTo>
                  <a:pt x="6299168" y="842555"/>
                </a:lnTo>
                <a:lnTo>
                  <a:pt x="6338065" y="815261"/>
                </a:lnTo>
                <a:lnTo>
                  <a:pt x="6371545" y="781780"/>
                </a:lnTo>
                <a:lnTo>
                  <a:pt x="6398839" y="742884"/>
                </a:lnTo>
                <a:lnTo>
                  <a:pt x="6419175" y="699344"/>
                </a:lnTo>
                <a:lnTo>
                  <a:pt x="6436105" y="622998"/>
                </a:lnTo>
                <a:lnTo>
                  <a:pt x="6439471" y="572237"/>
                </a:lnTo>
                <a:lnTo>
                  <a:pt x="6440762" y="512231"/>
                </a:lnTo>
                <a:lnTo>
                  <a:pt x="6440972" y="442343"/>
                </a:lnTo>
                <a:lnTo>
                  <a:pt x="6440762" y="372455"/>
                </a:lnTo>
                <a:lnTo>
                  <a:pt x="6439471" y="312450"/>
                </a:lnTo>
                <a:lnTo>
                  <a:pt x="6436105" y="261689"/>
                </a:lnTo>
                <a:lnTo>
                  <a:pt x="6429671" y="219533"/>
                </a:lnTo>
                <a:lnTo>
                  <a:pt x="6398839" y="141803"/>
                </a:lnTo>
                <a:lnTo>
                  <a:pt x="6371545" y="102907"/>
                </a:lnTo>
                <a:lnTo>
                  <a:pt x="6338065" y="69426"/>
                </a:lnTo>
                <a:lnTo>
                  <a:pt x="6299168" y="42132"/>
                </a:lnTo>
                <a:lnTo>
                  <a:pt x="6255628" y="21797"/>
                </a:lnTo>
                <a:lnTo>
                  <a:pt x="6178308" y="4708"/>
                </a:lnTo>
                <a:lnTo>
                  <a:pt x="6127042" y="1395"/>
                </a:lnTo>
                <a:lnTo>
                  <a:pt x="6065690" y="174"/>
                </a:lnTo>
                <a:lnTo>
                  <a:pt x="5992992" y="0"/>
                </a:lnTo>
                <a:close/>
              </a:path>
            </a:pathLst>
          </a:custGeom>
          <a:solidFill>
            <a:srgbClr val="8FF1E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2220806" y="4364559"/>
            <a:ext cx="7750387" cy="899391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733"/>
              </a:lnSpc>
              <a:spcBef>
                <a:spcPts val="213"/>
              </a:spcBef>
            </a:pPr>
            <a:r>
              <a:rPr sz="1467" dirty="0">
                <a:latin typeface="Arial"/>
                <a:cs typeface="Arial"/>
              </a:rPr>
              <a:t>Thought:</a:t>
            </a:r>
            <a:r>
              <a:rPr sz="1467" spc="20" dirty="0">
                <a:latin typeface="Arial"/>
                <a:cs typeface="Arial"/>
              </a:rPr>
              <a:t> </a:t>
            </a:r>
            <a:r>
              <a:rPr sz="1467" spc="-13" dirty="0">
                <a:latin typeface="Arial"/>
                <a:cs typeface="Arial"/>
              </a:rPr>
              <a:t>This</a:t>
            </a:r>
            <a:r>
              <a:rPr sz="1467" spc="2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is</a:t>
            </a:r>
            <a:r>
              <a:rPr sz="1467" spc="2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the</a:t>
            </a:r>
            <a:r>
              <a:rPr sz="1467" spc="2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current</a:t>
            </a:r>
            <a:r>
              <a:rPr sz="1467" spc="2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price</a:t>
            </a:r>
            <a:r>
              <a:rPr sz="1467" spc="2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of</a:t>
            </a:r>
            <a:r>
              <a:rPr sz="1467" spc="2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Apple's</a:t>
            </a:r>
            <a:r>
              <a:rPr sz="1467" spc="2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stock,</a:t>
            </a:r>
            <a:r>
              <a:rPr sz="1467" spc="2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not</a:t>
            </a:r>
            <a:r>
              <a:rPr sz="1467" spc="2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its</a:t>
            </a:r>
            <a:r>
              <a:rPr sz="1467" spc="2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market</a:t>
            </a:r>
            <a:r>
              <a:rPr sz="1467" spc="2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capitalization.</a:t>
            </a:r>
            <a:r>
              <a:rPr sz="1467" spc="27" dirty="0">
                <a:latin typeface="Arial"/>
                <a:cs typeface="Arial"/>
              </a:rPr>
              <a:t> </a:t>
            </a:r>
            <a:r>
              <a:rPr sz="1467" spc="-13" dirty="0">
                <a:latin typeface="Arial"/>
                <a:cs typeface="Arial"/>
              </a:rPr>
              <a:t>The</a:t>
            </a:r>
            <a:r>
              <a:rPr sz="1467" spc="27" dirty="0">
                <a:latin typeface="Arial"/>
                <a:cs typeface="Arial"/>
              </a:rPr>
              <a:t> </a:t>
            </a:r>
            <a:r>
              <a:rPr sz="1467" spc="-13" dirty="0">
                <a:latin typeface="Arial"/>
                <a:cs typeface="Arial"/>
              </a:rPr>
              <a:t>market </a:t>
            </a:r>
            <a:r>
              <a:rPr sz="1467" dirty="0">
                <a:latin typeface="Arial"/>
                <a:cs typeface="Arial"/>
              </a:rPr>
              <a:t>cap</a:t>
            </a:r>
            <a:r>
              <a:rPr sz="1467" spc="4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is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calculated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by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multiplying</a:t>
            </a:r>
            <a:r>
              <a:rPr sz="1467" spc="4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the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share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price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by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the</a:t>
            </a:r>
            <a:r>
              <a:rPr sz="1467" spc="47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number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of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outstanding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shares.</a:t>
            </a:r>
            <a:r>
              <a:rPr sz="1467" spc="47" dirty="0">
                <a:latin typeface="Arial"/>
                <a:cs typeface="Arial"/>
              </a:rPr>
              <a:t> </a:t>
            </a:r>
            <a:r>
              <a:rPr sz="1467" spc="-13" dirty="0">
                <a:latin typeface="Arial"/>
                <a:cs typeface="Arial"/>
              </a:rPr>
              <a:t>Thus,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spc="-67" dirty="0">
                <a:latin typeface="Arial"/>
                <a:cs typeface="Arial"/>
              </a:rPr>
              <a:t>I </a:t>
            </a:r>
            <a:r>
              <a:rPr sz="1467" dirty="0">
                <a:latin typeface="Arial"/>
                <a:cs typeface="Arial"/>
              </a:rPr>
              <a:t>need</a:t>
            </a:r>
            <a:r>
              <a:rPr sz="1467" spc="3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to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find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the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total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number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of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Apple's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outstanding</a:t>
            </a:r>
            <a:r>
              <a:rPr sz="1467" spc="3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shares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to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calculate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its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market</a:t>
            </a:r>
            <a:r>
              <a:rPr sz="1467" spc="40" dirty="0">
                <a:latin typeface="Arial"/>
                <a:cs typeface="Arial"/>
              </a:rPr>
              <a:t> </a:t>
            </a:r>
            <a:r>
              <a:rPr sz="1467" spc="-27" dirty="0">
                <a:latin typeface="Arial"/>
                <a:cs typeface="Arial"/>
              </a:rPr>
              <a:t>cap.</a:t>
            </a:r>
            <a:endParaRPr sz="1467" dirty="0">
              <a:latin typeface="Arial"/>
              <a:cs typeface="Arial"/>
            </a:endParaRPr>
          </a:p>
          <a:p>
            <a:pPr marL="16933">
              <a:lnSpc>
                <a:spcPts val="1680"/>
              </a:lnSpc>
            </a:pPr>
            <a:r>
              <a:rPr sz="1467" dirty="0">
                <a:latin typeface="Arial"/>
                <a:cs typeface="Arial"/>
              </a:rPr>
              <a:t>Action: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search["total</a:t>
            </a:r>
            <a:r>
              <a:rPr sz="1467" spc="6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number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of</a:t>
            </a:r>
            <a:r>
              <a:rPr sz="1467" spc="60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Apple's</a:t>
            </a:r>
            <a:r>
              <a:rPr sz="1467" spc="53" dirty="0">
                <a:latin typeface="Arial"/>
                <a:cs typeface="Arial"/>
              </a:rPr>
              <a:t> </a:t>
            </a:r>
            <a:r>
              <a:rPr sz="1467" dirty="0">
                <a:latin typeface="Arial"/>
                <a:cs typeface="Arial"/>
              </a:rPr>
              <a:t>outstanding</a:t>
            </a:r>
            <a:r>
              <a:rPr sz="1467" spc="60" dirty="0">
                <a:latin typeface="Arial"/>
                <a:cs typeface="Arial"/>
              </a:rPr>
              <a:t> </a:t>
            </a:r>
            <a:r>
              <a:rPr sz="1467" spc="-13" dirty="0">
                <a:latin typeface="Arial"/>
                <a:cs typeface="Arial"/>
              </a:rPr>
              <a:t>shares"]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9549" y="5890745"/>
            <a:ext cx="11219936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Synergy:</a:t>
            </a:r>
            <a:r>
              <a:rPr sz="2800" b="1" spc="113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acting</a:t>
            </a:r>
            <a:r>
              <a:rPr sz="2800" b="1" spc="1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support</a:t>
            </a:r>
            <a:r>
              <a:rPr sz="2800" b="1" spc="113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reasoning,</a:t>
            </a:r>
            <a:r>
              <a:rPr sz="2800" b="1" spc="1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reasoning</a:t>
            </a:r>
            <a:r>
              <a:rPr sz="2800" b="1" spc="113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guides</a:t>
            </a:r>
            <a:r>
              <a:rPr sz="2800" b="1" spc="1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3" dirty="0">
                <a:solidFill>
                  <a:srgbClr val="C00000"/>
                </a:solidFill>
                <a:latin typeface="Arial"/>
                <a:cs typeface="Arial"/>
              </a:rPr>
              <a:t>acting</a:t>
            </a:r>
            <a:endParaRPr sz="28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550C06D-6773-0254-13E3-010736CABE3A}"/>
              </a:ext>
            </a:extLst>
          </p:cNvPr>
          <p:cNvSpPr txBox="1"/>
          <p:nvPr/>
        </p:nvSpPr>
        <p:spPr>
          <a:xfrm>
            <a:off x="10390604" y="5370156"/>
            <a:ext cx="1317413" cy="454826"/>
          </a:xfrm>
          <a:prstGeom prst="rect">
            <a:avLst/>
          </a:prstGeom>
        </p:spPr>
        <p:txBody>
          <a:bodyPr vert="horz" wrap="square" lIns="0" tIns="44027" rIns="0" bIns="0" rtlCol="0">
            <a:spAutoFit/>
          </a:bodyPr>
          <a:lstStyle/>
          <a:p>
            <a:pPr marL="16933" marR="6773">
              <a:lnSpc>
                <a:spcPts val="1560"/>
              </a:lnSpc>
              <a:spcBef>
                <a:spcPts val="347"/>
              </a:spcBef>
            </a:pPr>
            <a:r>
              <a:rPr sz="1467" dirty="0">
                <a:solidFill>
                  <a:srgbClr val="B51700"/>
                </a:solidFill>
                <a:latin typeface="Arial"/>
                <a:cs typeface="Arial"/>
              </a:rPr>
              <a:t>(</a:t>
            </a:r>
            <a:r>
              <a:rPr lang="en-US" sz="1467" dirty="0">
                <a:solidFill>
                  <a:srgbClr val="B51700"/>
                </a:solidFill>
                <a:latin typeface="Arial"/>
                <a:cs typeface="Arial"/>
              </a:rPr>
              <a:t>Continue to solve the task</a:t>
            </a:r>
            <a:r>
              <a:rPr sz="1467" spc="-13" dirty="0">
                <a:solidFill>
                  <a:srgbClr val="B51700"/>
                </a:solidFill>
                <a:latin typeface="Arial"/>
                <a:cs typeface="Arial"/>
              </a:rPr>
              <a:t>)</a:t>
            </a:r>
            <a:endParaRPr sz="14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540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29AC1-FC34-AA1F-55C3-72188B66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2652B32-289D-498A-BCBF-8BBBD2A41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30927" y="265873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360336">
              <a:lnSpc>
                <a:spcPct val="100000"/>
              </a:lnSpc>
              <a:spcBef>
                <a:spcPts val="133"/>
              </a:spcBef>
            </a:pPr>
            <a:r>
              <a:rPr dirty="0"/>
              <a:t>What</a:t>
            </a:r>
            <a:r>
              <a:rPr spc="-53" dirty="0"/>
              <a:t> </a:t>
            </a:r>
            <a:r>
              <a:rPr dirty="0"/>
              <a:t>is</a:t>
            </a:r>
            <a:r>
              <a:rPr spc="-47" dirty="0"/>
              <a:t> </a:t>
            </a:r>
            <a:r>
              <a:rPr spc="-13" dirty="0"/>
              <a:t>“agent”?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E8C8846-808E-C654-7FF8-FBA0E9F1178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9861" y="2975958"/>
            <a:ext cx="846667" cy="84666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1E111844-B88F-B783-D0C5-E23BA92C364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7871" y="2969633"/>
            <a:ext cx="846667" cy="846663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A13F7D9C-425E-CD59-DD84-8907ECD974C8}"/>
              </a:ext>
            </a:extLst>
          </p:cNvPr>
          <p:cNvGrpSpPr/>
          <p:nvPr/>
        </p:nvGrpSpPr>
        <p:grpSpPr>
          <a:xfrm>
            <a:off x="3578887" y="3065253"/>
            <a:ext cx="1376680" cy="264160"/>
            <a:chOff x="4055765" y="1336907"/>
            <a:chExt cx="1032510" cy="19812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851758F6-981D-FA7D-F4C8-9F34DE3F5BB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5765" y="1336907"/>
              <a:ext cx="1032470" cy="19812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709520F-69E5-8D97-EBB6-79E0CA4C0BE4}"/>
                </a:ext>
              </a:extLst>
            </p:cNvPr>
            <p:cNvSpPr/>
            <p:nvPr/>
          </p:nvSpPr>
          <p:spPr>
            <a:xfrm>
              <a:off x="4093865" y="1415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83435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DC20C5B-F7AE-2E53-0858-FD8512B125E0}"/>
                </a:ext>
              </a:extLst>
            </p:cNvPr>
            <p:cNvSpPr/>
            <p:nvPr/>
          </p:nvSpPr>
          <p:spPr>
            <a:xfrm>
              <a:off x="4928214" y="1355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5DE12CD3-5641-B3F7-7B54-599AE1D28AD1}"/>
              </a:ext>
            </a:extLst>
          </p:cNvPr>
          <p:cNvGrpSpPr/>
          <p:nvPr/>
        </p:nvGrpSpPr>
        <p:grpSpPr>
          <a:xfrm>
            <a:off x="3578887" y="3403919"/>
            <a:ext cx="1376680" cy="264160"/>
            <a:chOff x="4055765" y="1590907"/>
            <a:chExt cx="1032510" cy="198120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0BC4A396-E3A8-989F-22A8-10F3138AFAB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5765" y="1590907"/>
              <a:ext cx="1032470" cy="198120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3954CD1-E4D8-23D5-FBC6-AA94FAB26652}"/>
                </a:ext>
              </a:extLst>
            </p:cNvPr>
            <p:cNvSpPr/>
            <p:nvPr/>
          </p:nvSpPr>
          <p:spPr>
            <a:xfrm>
              <a:off x="4203085" y="1669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12699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B92E2D4-9A25-AE67-4BC6-FD1ADD8C9E86}"/>
                </a:ext>
              </a:extLst>
            </p:cNvPr>
            <p:cNvSpPr/>
            <p:nvPr/>
          </p:nvSpPr>
          <p:spPr>
            <a:xfrm>
              <a:off x="4093865" y="1609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9D5B31E0-622D-15D7-1181-53230422DF20}"/>
              </a:ext>
            </a:extLst>
          </p:cNvPr>
          <p:cNvSpPr txBox="1"/>
          <p:nvPr/>
        </p:nvSpPr>
        <p:spPr>
          <a:xfrm>
            <a:off x="-1192133" y="2763861"/>
            <a:ext cx="9135533" cy="133027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66103" algn="ctr">
              <a:spcBef>
                <a:spcPts val="133"/>
              </a:spcBef>
            </a:pPr>
            <a:r>
              <a:rPr sz="2400" spc="-13" dirty="0">
                <a:latin typeface="Calibri"/>
                <a:cs typeface="Calibri"/>
              </a:rPr>
              <a:t>Action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627"/>
              </a:spcBef>
            </a:pPr>
            <a:endParaRPr sz="2400" dirty="0">
              <a:latin typeface="Calibri"/>
              <a:cs typeface="Calibri"/>
            </a:endParaRPr>
          </a:p>
          <a:p>
            <a:pPr marL="1766103" algn="ctr"/>
            <a:r>
              <a:rPr sz="2400" spc="-13" dirty="0">
                <a:latin typeface="Calibri"/>
                <a:cs typeface="Calibri"/>
              </a:rPr>
              <a:t>Observation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C653B-4FF2-00B1-E2B7-B24AB7AA238A}"/>
              </a:ext>
            </a:extLst>
          </p:cNvPr>
          <p:cNvSpPr txBox="1"/>
          <p:nvPr/>
        </p:nvSpPr>
        <p:spPr>
          <a:xfrm>
            <a:off x="2439861" y="3863306"/>
            <a:ext cx="949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E103C-1604-9C47-17AA-6377756DF952}"/>
              </a:ext>
            </a:extLst>
          </p:cNvPr>
          <p:cNvSpPr txBox="1"/>
          <p:nvPr/>
        </p:nvSpPr>
        <p:spPr>
          <a:xfrm>
            <a:off x="5350888" y="3747890"/>
            <a:ext cx="66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Env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429C68F-5E37-46E9-9D8E-7BA61EC04900}"/>
              </a:ext>
            </a:extLst>
          </p:cNvPr>
          <p:cNvSpPr/>
          <p:nvPr/>
        </p:nvSpPr>
        <p:spPr>
          <a:xfrm>
            <a:off x="6141119" y="2033720"/>
            <a:ext cx="506627" cy="27184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F34554-CD83-B5D5-9CCC-86B03E30BEE3}"/>
              </a:ext>
            </a:extLst>
          </p:cNvPr>
          <p:cNvSpPr txBox="1"/>
          <p:nvPr/>
        </p:nvSpPr>
        <p:spPr>
          <a:xfrm>
            <a:off x="6694327" y="1849054"/>
            <a:ext cx="284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Env: robots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0EC464-3CAA-A699-478A-C6635AA5252B}"/>
              </a:ext>
            </a:extLst>
          </p:cNvPr>
          <p:cNvSpPr txBox="1"/>
          <p:nvPr/>
        </p:nvSpPr>
        <p:spPr>
          <a:xfrm>
            <a:off x="6646838" y="3101200"/>
            <a:ext cx="261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Env: games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78E4B0-490C-5377-34A2-5DB07588FED4}"/>
              </a:ext>
            </a:extLst>
          </p:cNvPr>
          <p:cNvSpPr txBox="1"/>
          <p:nvPr/>
        </p:nvSpPr>
        <p:spPr>
          <a:xfrm>
            <a:off x="6716663" y="4451839"/>
            <a:ext cx="3107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 Env: chatbots </a:t>
            </a:r>
          </a:p>
        </p:txBody>
      </p:sp>
    </p:spTree>
    <p:extLst>
      <p:ext uri="{BB962C8B-B14F-4D97-AF65-F5344CB8AC3E}">
        <p14:creationId xmlns:p14="http://schemas.microsoft.com/office/powerpoint/2010/main" val="1906725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4FE92-9C25-3492-BE44-87EE4311C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>
            <a:extLst>
              <a:ext uri="{FF2B5EF4-FFF2-40B4-BE49-F238E27FC236}">
                <a16:creationId xmlns:a16="http://schemas.microsoft.com/office/drawing/2014/main" id="{18E66F83-C7C9-239D-7E09-42B65014531C}"/>
              </a:ext>
            </a:extLst>
          </p:cNvPr>
          <p:cNvGrpSpPr/>
          <p:nvPr/>
        </p:nvGrpSpPr>
        <p:grpSpPr>
          <a:xfrm>
            <a:off x="7354574" y="1125375"/>
            <a:ext cx="3070860" cy="894080"/>
            <a:chOff x="5071088" y="1148787"/>
            <a:chExt cx="2303145" cy="67056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E3D18FA-7B34-D369-DB7C-42E9252BEBCE}"/>
                </a:ext>
              </a:extLst>
            </p:cNvPr>
            <p:cNvSpPr/>
            <p:nvPr/>
          </p:nvSpPr>
          <p:spPr>
            <a:xfrm>
              <a:off x="5078159" y="1155858"/>
              <a:ext cx="2288540" cy="656590"/>
            </a:xfrm>
            <a:custGeom>
              <a:avLst/>
              <a:gdLst/>
              <a:ahLst/>
              <a:cxnLst/>
              <a:rect l="l" t="t" r="r" b="b"/>
              <a:pathLst>
                <a:path w="2288540" h="656589">
                  <a:moveTo>
                    <a:pt x="2198679" y="0"/>
                  </a:moveTo>
                  <a:lnTo>
                    <a:pt x="89819" y="0"/>
                  </a:lnTo>
                  <a:lnTo>
                    <a:pt x="71807" y="601"/>
                  </a:lnTo>
                  <a:lnTo>
                    <a:pt x="32854" y="12045"/>
                  </a:lnTo>
                  <a:lnTo>
                    <a:pt x="5414" y="46281"/>
                  </a:lnTo>
                  <a:lnTo>
                    <a:pt x="0" y="89820"/>
                  </a:lnTo>
                  <a:lnTo>
                    <a:pt x="0" y="566214"/>
                  </a:lnTo>
                  <a:lnTo>
                    <a:pt x="5414" y="609752"/>
                  </a:lnTo>
                  <a:lnTo>
                    <a:pt x="32854" y="643989"/>
                  </a:lnTo>
                  <a:lnTo>
                    <a:pt x="71807" y="655432"/>
                  </a:lnTo>
                  <a:lnTo>
                    <a:pt x="89819" y="656034"/>
                  </a:lnTo>
                  <a:lnTo>
                    <a:pt x="2198679" y="656034"/>
                  </a:lnTo>
                  <a:lnTo>
                    <a:pt x="2242218" y="650620"/>
                  </a:lnTo>
                  <a:lnTo>
                    <a:pt x="2276453" y="623178"/>
                  </a:lnTo>
                  <a:lnTo>
                    <a:pt x="2287897" y="584227"/>
                  </a:lnTo>
                  <a:lnTo>
                    <a:pt x="2288498" y="89820"/>
                  </a:lnTo>
                  <a:lnTo>
                    <a:pt x="2287897" y="71808"/>
                  </a:lnTo>
                  <a:lnTo>
                    <a:pt x="2276453" y="32855"/>
                  </a:lnTo>
                  <a:lnTo>
                    <a:pt x="2242218" y="5414"/>
                  </a:lnTo>
                  <a:lnTo>
                    <a:pt x="2198679" y="0"/>
                  </a:lnTo>
                  <a:close/>
                </a:path>
              </a:pathLst>
            </a:custGeom>
            <a:solidFill>
              <a:srgbClr val="D6D6D6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E7BEB07-47B0-BD88-AB1E-3877B357FD52}"/>
                </a:ext>
              </a:extLst>
            </p:cNvPr>
            <p:cNvSpPr/>
            <p:nvPr/>
          </p:nvSpPr>
          <p:spPr>
            <a:xfrm>
              <a:off x="5078073" y="1155772"/>
              <a:ext cx="2289175" cy="656590"/>
            </a:xfrm>
            <a:custGeom>
              <a:avLst/>
              <a:gdLst/>
              <a:ahLst/>
              <a:cxnLst/>
              <a:rect l="l" t="t" r="r" b="b"/>
              <a:pathLst>
                <a:path w="2289175" h="656589">
                  <a:moveTo>
                    <a:pt x="112241" y="0"/>
                  </a:moveTo>
                  <a:lnTo>
                    <a:pt x="2176430" y="0"/>
                  </a:lnTo>
                  <a:lnTo>
                    <a:pt x="2198765" y="85"/>
                  </a:lnTo>
                  <a:lnTo>
                    <a:pt x="2242304" y="5500"/>
                  </a:lnTo>
                  <a:lnTo>
                    <a:pt x="2276540" y="32941"/>
                  </a:lnTo>
                  <a:lnTo>
                    <a:pt x="2287984" y="71893"/>
                  </a:lnTo>
                  <a:lnTo>
                    <a:pt x="2288672" y="112241"/>
                  </a:lnTo>
                  <a:lnTo>
                    <a:pt x="2288672" y="543964"/>
                  </a:lnTo>
                  <a:lnTo>
                    <a:pt x="2287984" y="584312"/>
                  </a:lnTo>
                  <a:lnTo>
                    <a:pt x="2276540" y="623264"/>
                  </a:lnTo>
                  <a:lnTo>
                    <a:pt x="2242304" y="650705"/>
                  </a:lnTo>
                  <a:lnTo>
                    <a:pt x="2198765" y="656119"/>
                  </a:lnTo>
                  <a:lnTo>
                    <a:pt x="2176430" y="656205"/>
                  </a:lnTo>
                  <a:lnTo>
                    <a:pt x="112241" y="656205"/>
                  </a:lnTo>
                  <a:lnTo>
                    <a:pt x="71893" y="655518"/>
                  </a:lnTo>
                  <a:lnTo>
                    <a:pt x="32941" y="644074"/>
                  </a:lnTo>
                  <a:lnTo>
                    <a:pt x="5500" y="609838"/>
                  </a:lnTo>
                  <a:lnTo>
                    <a:pt x="85" y="566300"/>
                  </a:lnTo>
                  <a:lnTo>
                    <a:pt x="0" y="543964"/>
                  </a:lnTo>
                  <a:lnTo>
                    <a:pt x="0" y="112241"/>
                  </a:lnTo>
                  <a:lnTo>
                    <a:pt x="687" y="71893"/>
                  </a:lnTo>
                  <a:lnTo>
                    <a:pt x="12131" y="32941"/>
                  </a:lnTo>
                  <a:lnTo>
                    <a:pt x="46367" y="5500"/>
                  </a:lnTo>
                  <a:lnTo>
                    <a:pt x="89905" y="85"/>
                  </a:lnTo>
                  <a:lnTo>
                    <a:pt x="112241" y="0"/>
                  </a:lnTo>
                  <a:close/>
                </a:path>
              </a:pathLst>
            </a:custGeom>
            <a:ln w="1397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EB4C7709-5EBD-792E-D9A6-A64ED5A91123}"/>
              </a:ext>
            </a:extLst>
          </p:cNvPr>
          <p:cNvSpPr txBox="1"/>
          <p:nvPr/>
        </p:nvSpPr>
        <p:spPr>
          <a:xfrm>
            <a:off x="8017312" y="1367407"/>
            <a:ext cx="17449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latin typeface="Arial"/>
                <a:cs typeface="Arial"/>
              </a:rPr>
              <a:t>Task: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xxxxxx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233E58C-14C7-DAF9-FF59-5F8C608D8139}"/>
              </a:ext>
            </a:extLst>
          </p:cNvPr>
          <p:cNvSpPr/>
          <p:nvPr/>
        </p:nvSpPr>
        <p:spPr>
          <a:xfrm>
            <a:off x="8432957" y="3297904"/>
            <a:ext cx="2014220" cy="906780"/>
          </a:xfrm>
          <a:custGeom>
            <a:avLst/>
            <a:gdLst/>
            <a:ahLst/>
            <a:cxnLst/>
            <a:rect l="l" t="t" r="r" b="b"/>
            <a:pathLst>
              <a:path w="1510665" h="680085">
                <a:moveTo>
                  <a:pt x="1128568" y="0"/>
                </a:moveTo>
                <a:lnTo>
                  <a:pt x="381716" y="0"/>
                </a:lnTo>
                <a:lnTo>
                  <a:pt x="306464" y="274"/>
                </a:lnTo>
                <a:lnTo>
                  <a:pt x="245778" y="2194"/>
                </a:lnTo>
                <a:lnTo>
                  <a:pt x="197576" y="7405"/>
                </a:lnTo>
                <a:lnTo>
                  <a:pt x="159777" y="17553"/>
                </a:lnTo>
                <a:lnTo>
                  <a:pt x="113052" y="40630"/>
                </a:lnTo>
                <a:lnTo>
                  <a:pt x="72900" y="72900"/>
                </a:lnTo>
                <a:lnTo>
                  <a:pt x="40630" y="113052"/>
                </a:lnTo>
                <a:lnTo>
                  <a:pt x="17553" y="159777"/>
                </a:lnTo>
                <a:lnTo>
                  <a:pt x="3093" y="235815"/>
                </a:lnTo>
                <a:lnTo>
                  <a:pt x="611" y="286642"/>
                </a:lnTo>
                <a:lnTo>
                  <a:pt x="0" y="340009"/>
                </a:lnTo>
                <a:lnTo>
                  <a:pt x="611" y="393376"/>
                </a:lnTo>
                <a:lnTo>
                  <a:pt x="3093" y="444203"/>
                </a:lnTo>
                <a:lnTo>
                  <a:pt x="8417" y="487992"/>
                </a:lnTo>
                <a:lnTo>
                  <a:pt x="40630" y="566965"/>
                </a:lnTo>
                <a:lnTo>
                  <a:pt x="72900" y="607118"/>
                </a:lnTo>
                <a:lnTo>
                  <a:pt x="113052" y="639388"/>
                </a:lnTo>
                <a:lnTo>
                  <a:pt x="159777" y="662465"/>
                </a:lnTo>
                <a:lnTo>
                  <a:pt x="197576" y="672613"/>
                </a:lnTo>
                <a:lnTo>
                  <a:pt x="245778" y="677824"/>
                </a:lnTo>
                <a:lnTo>
                  <a:pt x="306464" y="679744"/>
                </a:lnTo>
                <a:lnTo>
                  <a:pt x="381716" y="680018"/>
                </a:lnTo>
                <a:lnTo>
                  <a:pt x="1128568" y="680018"/>
                </a:lnTo>
                <a:lnTo>
                  <a:pt x="1203819" y="679744"/>
                </a:lnTo>
                <a:lnTo>
                  <a:pt x="1264506" y="677824"/>
                </a:lnTo>
                <a:lnTo>
                  <a:pt x="1312708" y="672613"/>
                </a:lnTo>
                <a:lnTo>
                  <a:pt x="1350507" y="662465"/>
                </a:lnTo>
                <a:lnTo>
                  <a:pt x="1397231" y="639388"/>
                </a:lnTo>
                <a:lnTo>
                  <a:pt x="1437384" y="607118"/>
                </a:lnTo>
                <a:lnTo>
                  <a:pt x="1469654" y="566965"/>
                </a:lnTo>
                <a:lnTo>
                  <a:pt x="1492731" y="520241"/>
                </a:lnTo>
                <a:lnTo>
                  <a:pt x="1507190" y="444203"/>
                </a:lnTo>
                <a:lnTo>
                  <a:pt x="1509672" y="393376"/>
                </a:lnTo>
                <a:lnTo>
                  <a:pt x="1510283" y="340009"/>
                </a:lnTo>
                <a:lnTo>
                  <a:pt x="1509672" y="286642"/>
                </a:lnTo>
                <a:lnTo>
                  <a:pt x="1507190" y="235815"/>
                </a:lnTo>
                <a:lnTo>
                  <a:pt x="1501867" y="192026"/>
                </a:lnTo>
                <a:lnTo>
                  <a:pt x="1469654" y="113052"/>
                </a:lnTo>
                <a:lnTo>
                  <a:pt x="1437384" y="72900"/>
                </a:lnTo>
                <a:lnTo>
                  <a:pt x="1397231" y="40630"/>
                </a:lnTo>
                <a:lnTo>
                  <a:pt x="1350507" y="17553"/>
                </a:lnTo>
                <a:lnTo>
                  <a:pt x="1312708" y="7405"/>
                </a:lnTo>
                <a:lnTo>
                  <a:pt x="1264506" y="2194"/>
                </a:lnTo>
                <a:lnTo>
                  <a:pt x="1203819" y="274"/>
                </a:lnTo>
                <a:lnTo>
                  <a:pt x="1128568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EA395C8-3306-D99F-0BFD-63441B3CC798}"/>
              </a:ext>
            </a:extLst>
          </p:cNvPr>
          <p:cNvSpPr txBox="1"/>
          <p:nvPr/>
        </p:nvSpPr>
        <p:spPr>
          <a:xfrm>
            <a:off x="8534082" y="3438189"/>
            <a:ext cx="1378373" cy="576077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3" marR="6773">
              <a:lnSpc>
                <a:spcPct val="101200"/>
              </a:lnSpc>
              <a:spcBef>
                <a:spcPts val="107"/>
              </a:spcBef>
            </a:pPr>
            <a:r>
              <a:rPr sz="1867" spc="-13" dirty="0">
                <a:latin typeface="Arial"/>
                <a:cs typeface="Arial"/>
              </a:rPr>
              <a:t>Observation: xxxxxx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C980F3AB-D25E-3498-5763-317770992364}"/>
              </a:ext>
            </a:extLst>
          </p:cNvPr>
          <p:cNvGrpSpPr/>
          <p:nvPr/>
        </p:nvGrpSpPr>
        <p:grpSpPr>
          <a:xfrm>
            <a:off x="3677175" y="1813270"/>
            <a:ext cx="4643120" cy="2562013"/>
            <a:chOff x="2313039" y="1664708"/>
            <a:chExt cx="3482340" cy="1921510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01D83E6B-BE3A-7D61-9A78-1A435ADA181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3385" y="2752229"/>
              <a:ext cx="731930" cy="731928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97F702CA-6F05-B9A5-5E7A-A64792A33D99}"/>
                </a:ext>
              </a:extLst>
            </p:cNvPr>
            <p:cNvSpPr/>
            <p:nvPr/>
          </p:nvSpPr>
          <p:spPr>
            <a:xfrm>
              <a:off x="2788494" y="2615694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6" y="0"/>
                  </a:moveTo>
                  <a:lnTo>
                    <a:pt x="376254" y="0"/>
                  </a:lnTo>
                  <a:lnTo>
                    <a:pt x="303591" y="231"/>
                  </a:lnTo>
                  <a:lnTo>
                    <a:pt x="244993" y="1855"/>
                  </a:lnTo>
                  <a:lnTo>
                    <a:pt x="198448" y="6262"/>
                  </a:lnTo>
                  <a:lnTo>
                    <a:pt x="113621" y="38712"/>
                  </a:lnTo>
                  <a:lnTo>
                    <a:pt x="72090" y="72090"/>
                  </a:lnTo>
                  <a:lnTo>
                    <a:pt x="38711" y="113621"/>
                  </a:lnTo>
                  <a:lnTo>
                    <a:pt x="14842" y="161950"/>
                  </a:lnTo>
                  <a:lnTo>
                    <a:pt x="3738" y="203392"/>
                  </a:lnTo>
                  <a:lnTo>
                    <a:pt x="0" y="246132"/>
                  </a:lnTo>
                  <a:lnTo>
                    <a:pt x="938" y="267604"/>
                  </a:lnTo>
                  <a:lnTo>
                    <a:pt x="8380" y="309816"/>
                  </a:lnTo>
                  <a:lnTo>
                    <a:pt x="38711" y="378644"/>
                  </a:lnTo>
                  <a:lnTo>
                    <a:pt x="72090" y="420175"/>
                  </a:lnTo>
                  <a:lnTo>
                    <a:pt x="113621" y="453553"/>
                  </a:lnTo>
                  <a:lnTo>
                    <a:pt x="161950" y="477422"/>
                  </a:lnTo>
                  <a:lnTo>
                    <a:pt x="244993" y="490410"/>
                  </a:lnTo>
                  <a:lnTo>
                    <a:pt x="303591" y="492034"/>
                  </a:lnTo>
                  <a:lnTo>
                    <a:pt x="376254" y="492265"/>
                  </a:lnTo>
                  <a:lnTo>
                    <a:pt x="783136" y="492265"/>
                  </a:lnTo>
                  <a:lnTo>
                    <a:pt x="855799" y="492034"/>
                  </a:lnTo>
                  <a:lnTo>
                    <a:pt x="914398" y="490410"/>
                  </a:lnTo>
                  <a:lnTo>
                    <a:pt x="960942" y="486003"/>
                  </a:lnTo>
                  <a:lnTo>
                    <a:pt x="1045769" y="453553"/>
                  </a:lnTo>
                  <a:lnTo>
                    <a:pt x="1087300" y="420175"/>
                  </a:lnTo>
                  <a:lnTo>
                    <a:pt x="1120678" y="378644"/>
                  </a:lnTo>
                  <a:lnTo>
                    <a:pt x="1144548" y="330315"/>
                  </a:lnTo>
                  <a:lnTo>
                    <a:pt x="1155652" y="288873"/>
                  </a:lnTo>
                  <a:lnTo>
                    <a:pt x="1159391" y="246132"/>
                  </a:lnTo>
                  <a:lnTo>
                    <a:pt x="1158453" y="224660"/>
                  </a:lnTo>
                  <a:lnTo>
                    <a:pt x="1151010" y="182448"/>
                  </a:lnTo>
                  <a:lnTo>
                    <a:pt x="1120678" y="113621"/>
                  </a:lnTo>
                  <a:lnTo>
                    <a:pt x="1087300" y="72090"/>
                  </a:lnTo>
                  <a:lnTo>
                    <a:pt x="1045769" y="38712"/>
                  </a:lnTo>
                  <a:lnTo>
                    <a:pt x="997441" y="14843"/>
                  </a:lnTo>
                  <a:lnTo>
                    <a:pt x="914398" y="1855"/>
                  </a:lnTo>
                  <a:lnTo>
                    <a:pt x="855799" y="231"/>
                  </a:lnTo>
                  <a:lnTo>
                    <a:pt x="783136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D9462DDB-06CD-E151-EF43-73A5F60A7150}"/>
                </a:ext>
              </a:extLst>
            </p:cNvPr>
            <p:cNvSpPr/>
            <p:nvPr/>
          </p:nvSpPr>
          <p:spPr>
            <a:xfrm>
              <a:off x="2829982" y="3188133"/>
              <a:ext cx="1516380" cy="272415"/>
            </a:xfrm>
            <a:custGeom>
              <a:avLst/>
              <a:gdLst/>
              <a:ahLst/>
              <a:cxnLst/>
              <a:rect l="l" t="t" r="r" b="b"/>
              <a:pathLst>
                <a:path w="1516379" h="272414">
                  <a:moveTo>
                    <a:pt x="1308352" y="0"/>
                  </a:moveTo>
                  <a:lnTo>
                    <a:pt x="207822" y="0"/>
                  </a:lnTo>
                  <a:lnTo>
                    <a:pt x="167688" y="128"/>
                  </a:lnTo>
                  <a:lnTo>
                    <a:pt x="109612" y="3459"/>
                  </a:lnTo>
                  <a:lnTo>
                    <a:pt x="62758" y="21383"/>
                  </a:lnTo>
                  <a:lnTo>
                    <a:pt x="21382" y="62758"/>
                  </a:lnTo>
                  <a:lnTo>
                    <a:pt x="4629" y="100775"/>
                  </a:lnTo>
                  <a:lnTo>
                    <a:pt x="0" y="135950"/>
                  </a:lnTo>
                  <a:lnTo>
                    <a:pt x="518" y="147810"/>
                  </a:lnTo>
                  <a:lnTo>
                    <a:pt x="21382" y="209142"/>
                  </a:lnTo>
                  <a:lnTo>
                    <a:pt x="62758" y="250517"/>
                  </a:lnTo>
                  <a:lnTo>
                    <a:pt x="109612" y="268441"/>
                  </a:lnTo>
                  <a:lnTo>
                    <a:pt x="167688" y="271772"/>
                  </a:lnTo>
                  <a:lnTo>
                    <a:pt x="207822" y="271900"/>
                  </a:lnTo>
                  <a:lnTo>
                    <a:pt x="1308352" y="271900"/>
                  </a:lnTo>
                  <a:lnTo>
                    <a:pt x="1348487" y="271772"/>
                  </a:lnTo>
                  <a:lnTo>
                    <a:pt x="1406563" y="268441"/>
                  </a:lnTo>
                  <a:lnTo>
                    <a:pt x="1453417" y="250517"/>
                  </a:lnTo>
                  <a:lnTo>
                    <a:pt x="1494792" y="209142"/>
                  </a:lnTo>
                  <a:lnTo>
                    <a:pt x="1511545" y="171126"/>
                  </a:lnTo>
                  <a:lnTo>
                    <a:pt x="1516175" y="135950"/>
                  </a:lnTo>
                  <a:lnTo>
                    <a:pt x="1515657" y="124091"/>
                  </a:lnTo>
                  <a:lnTo>
                    <a:pt x="1494792" y="62758"/>
                  </a:lnTo>
                  <a:lnTo>
                    <a:pt x="1453417" y="21383"/>
                  </a:lnTo>
                  <a:lnTo>
                    <a:pt x="1406563" y="3459"/>
                  </a:lnTo>
                  <a:lnTo>
                    <a:pt x="1348487" y="128"/>
                  </a:lnTo>
                  <a:lnTo>
                    <a:pt x="1308352" y="0"/>
                  </a:lnTo>
                  <a:close/>
                </a:path>
              </a:pathLst>
            </a:custGeom>
            <a:solidFill>
              <a:srgbClr val="F9ECB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1458435B-A1BA-338F-2A1C-3C651FA4BA3C}"/>
                </a:ext>
              </a:extLst>
            </p:cNvPr>
            <p:cNvSpPr/>
            <p:nvPr/>
          </p:nvSpPr>
          <p:spPr>
            <a:xfrm>
              <a:off x="2391537" y="2664282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497"/>
                  </a:lnTo>
                  <a:lnTo>
                    <a:pt x="115798" y="127215"/>
                  </a:lnTo>
                  <a:lnTo>
                    <a:pt x="114185" y="107378"/>
                  </a:lnTo>
                  <a:lnTo>
                    <a:pt x="111201" y="80327"/>
                  </a:lnTo>
                  <a:lnTo>
                    <a:pt x="102971" y="42456"/>
                  </a:lnTo>
                  <a:lnTo>
                    <a:pt x="87325" y="10718"/>
                  </a:lnTo>
                  <a:lnTo>
                    <a:pt x="68326" y="0"/>
                  </a:lnTo>
                  <a:lnTo>
                    <a:pt x="51422" y="3517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73"/>
                  </a:lnTo>
                  <a:lnTo>
                    <a:pt x="8801" y="106299"/>
                  </a:lnTo>
                  <a:lnTo>
                    <a:pt x="3543" y="139001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46"/>
                  </a:lnTo>
                  <a:lnTo>
                    <a:pt x="57899" y="325996"/>
                  </a:lnTo>
                  <a:lnTo>
                    <a:pt x="84378" y="309232"/>
                  </a:lnTo>
                  <a:lnTo>
                    <a:pt x="103873" y="268020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01"/>
                  </a:lnTo>
                  <a:lnTo>
                    <a:pt x="250913" y="106299"/>
                  </a:lnTo>
                  <a:lnTo>
                    <a:pt x="246888" y="64973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17"/>
                  </a:lnTo>
                  <a:lnTo>
                    <a:pt x="156756" y="42456"/>
                  </a:lnTo>
                  <a:lnTo>
                    <a:pt x="148526" y="80327"/>
                  </a:lnTo>
                  <a:lnTo>
                    <a:pt x="143929" y="127215"/>
                  </a:lnTo>
                  <a:lnTo>
                    <a:pt x="139788" y="143497"/>
                  </a:lnTo>
                  <a:lnTo>
                    <a:pt x="143395" y="216941"/>
                  </a:lnTo>
                  <a:lnTo>
                    <a:pt x="155854" y="268020"/>
                  </a:lnTo>
                  <a:lnTo>
                    <a:pt x="175348" y="309232"/>
                  </a:lnTo>
                  <a:lnTo>
                    <a:pt x="201828" y="325996"/>
                  </a:lnTo>
                  <a:lnTo>
                    <a:pt x="228981" y="309346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F6FFACFE-598D-1E27-611A-84E164AD56F8}"/>
                </a:ext>
              </a:extLst>
            </p:cNvPr>
            <p:cNvSpPr/>
            <p:nvPr/>
          </p:nvSpPr>
          <p:spPr>
            <a:xfrm>
              <a:off x="2313039" y="2922171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7"/>
                  </a:lnTo>
                  <a:lnTo>
                    <a:pt x="182159" y="2897"/>
                  </a:lnTo>
                  <a:lnTo>
                    <a:pt x="168998" y="3856"/>
                  </a:lnTo>
                  <a:lnTo>
                    <a:pt x="145072" y="25987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4"/>
                  </a:lnTo>
                  <a:lnTo>
                    <a:pt x="0" y="158059"/>
                  </a:lnTo>
                  <a:lnTo>
                    <a:pt x="423130" y="158059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7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899CB384-368C-8E79-3920-01D19839EAC9}"/>
                </a:ext>
              </a:extLst>
            </p:cNvPr>
            <p:cNvSpPr/>
            <p:nvPr/>
          </p:nvSpPr>
          <p:spPr>
            <a:xfrm>
              <a:off x="2481934" y="2922179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4"/>
                  </a:lnTo>
                  <a:lnTo>
                    <a:pt x="115" y="3858"/>
                  </a:lnTo>
                  <a:lnTo>
                    <a:pt x="0" y="24966"/>
                  </a:lnTo>
                  <a:lnTo>
                    <a:pt x="20464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06FFD742-FB4D-88F6-16D7-350DA936DCEE}"/>
                </a:ext>
              </a:extLst>
            </p:cNvPr>
            <p:cNvSpPr/>
            <p:nvPr/>
          </p:nvSpPr>
          <p:spPr>
            <a:xfrm>
              <a:off x="2405342" y="2786646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5">
                  <a:moveTo>
                    <a:pt x="37795" y="43078"/>
                  </a:moveTo>
                  <a:lnTo>
                    <a:pt x="21678" y="3759"/>
                  </a:lnTo>
                  <a:lnTo>
                    <a:pt x="14376" y="0"/>
                  </a:lnTo>
                  <a:lnTo>
                    <a:pt x="7505" y="508"/>
                  </a:lnTo>
                  <a:lnTo>
                    <a:pt x="2438" y="5384"/>
                  </a:lnTo>
                  <a:lnTo>
                    <a:pt x="0" y="13538"/>
                  </a:lnTo>
                  <a:lnTo>
                    <a:pt x="330" y="23850"/>
                  </a:lnTo>
                  <a:lnTo>
                    <a:pt x="3556" y="35204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03"/>
                  </a:lnTo>
                  <a:lnTo>
                    <a:pt x="30289" y="56108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5">
                  <a:moveTo>
                    <a:pt x="161645" y="48996"/>
                  </a:moveTo>
                  <a:lnTo>
                    <a:pt x="148399" y="17462"/>
                  </a:lnTo>
                  <a:lnTo>
                    <a:pt x="119253" y="6946"/>
                  </a:lnTo>
                  <a:lnTo>
                    <a:pt x="90106" y="17462"/>
                  </a:lnTo>
                  <a:lnTo>
                    <a:pt x="76860" y="48996"/>
                  </a:lnTo>
                  <a:lnTo>
                    <a:pt x="76860" y="152857"/>
                  </a:lnTo>
                  <a:lnTo>
                    <a:pt x="95504" y="177457"/>
                  </a:lnTo>
                  <a:lnTo>
                    <a:pt x="117690" y="185877"/>
                  </a:lnTo>
                  <a:lnTo>
                    <a:pt x="140665" y="177774"/>
                  </a:lnTo>
                  <a:lnTo>
                    <a:pt x="161645" y="152857"/>
                  </a:lnTo>
                  <a:lnTo>
                    <a:pt x="161645" y="48996"/>
                  </a:lnTo>
                  <a:close/>
                </a:path>
                <a:path w="238760" h="186055">
                  <a:moveTo>
                    <a:pt x="238594" y="13538"/>
                  </a:moveTo>
                  <a:lnTo>
                    <a:pt x="236156" y="5384"/>
                  </a:lnTo>
                  <a:lnTo>
                    <a:pt x="231089" y="508"/>
                  </a:lnTo>
                  <a:lnTo>
                    <a:pt x="224218" y="0"/>
                  </a:lnTo>
                  <a:lnTo>
                    <a:pt x="216903" y="3771"/>
                  </a:lnTo>
                  <a:lnTo>
                    <a:pt x="210007" y="11125"/>
                  </a:lnTo>
                  <a:lnTo>
                    <a:pt x="204368" y="21399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108"/>
                  </a:lnTo>
                  <a:lnTo>
                    <a:pt x="215176" y="56603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04"/>
                  </a:lnTo>
                  <a:lnTo>
                    <a:pt x="238252" y="23850"/>
                  </a:lnTo>
                  <a:lnTo>
                    <a:pt x="238594" y="13538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B1C39550-9B8E-2317-6925-BFA7DDCAFF70}"/>
                </a:ext>
              </a:extLst>
            </p:cNvPr>
            <p:cNvSpPr/>
            <p:nvPr/>
          </p:nvSpPr>
          <p:spPr>
            <a:xfrm>
              <a:off x="2482213" y="2887301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4">
                  <a:moveTo>
                    <a:pt x="84782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6" y="7042"/>
                  </a:lnTo>
                  <a:lnTo>
                    <a:pt x="15224" y="16173"/>
                  </a:lnTo>
                  <a:lnTo>
                    <a:pt x="28939" y="25304"/>
                  </a:lnTo>
                  <a:lnTo>
                    <a:pt x="41996" y="29455"/>
                  </a:lnTo>
                  <a:lnTo>
                    <a:pt x="55175" y="25258"/>
                  </a:lnTo>
                  <a:lnTo>
                    <a:pt x="69161" y="16025"/>
                  </a:lnTo>
                  <a:lnTo>
                    <a:pt x="80261" y="6792"/>
                  </a:lnTo>
                  <a:lnTo>
                    <a:pt x="84782" y="2595"/>
                  </a:lnTo>
                  <a:lnTo>
                    <a:pt x="84782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24438209-1020-ABE5-6E2F-B0CBE7E8CFAA}"/>
                </a:ext>
              </a:extLst>
            </p:cNvPr>
            <p:cNvSpPr/>
            <p:nvPr/>
          </p:nvSpPr>
          <p:spPr>
            <a:xfrm>
              <a:off x="2421155" y="2649171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4">
                  <a:moveTo>
                    <a:pt x="103536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6" y="258310"/>
                  </a:lnTo>
                  <a:lnTo>
                    <a:pt x="127709" y="250558"/>
                  </a:lnTo>
                  <a:lnTo>
                    <a:pt x="156520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9" y="9863"/>
                  </a:lnTo>
                  <a:lnTo>
                    <a:pt x="103536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9F96C58E-9BC2-21AE-E8BB-5B1455C0D90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2643216"/>
              <a:ext cx="226477" cy="176786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4E23CAFC-EACD-B1C6-039E-7E9A2FBFB20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305" y="2925441"/>
              <a:ext cx="83093" cy="15479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28576CCF-A8B0-464C-AABF-CDAA0B4DF0E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2924130"/>
              <a:ext cx="83069" cy="156105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C840F074-0330-CFCC-7A7E-0D98B60A47C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3189" y="3062220"/>
              <a:ext cx="523727" cy="523725"/>
            </a:xfrm>
            <a:prstGeom prst="rect">
              <a:avLst/>
            </a:prstGeom>
          </p:spPr>
        </p:pic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95EE1245-056A-29ED-3B18-844AEF1FBE3E}"/>
                </a:ext>
              </a:extLst>
            </p:cNvPr>
            <p:cNvSpPr/>
            <p:nvPr/>
          </p:nvSpPr>
          <p:spPr>
            <a:xfrm>
              <a:off x="2788493" y="1664708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7" y="0"/>
                  </a:moveTo>
                  <a:lnTo>
                    <a:pt x="376255" y="0"/>
                  </a:lnTo>
                  <a:lnTo>
                    <a:pt x="303593" y="231"/>
                  </a:lnTo>
                  <a:lnTo>
                    <a:pt x="244994" y="1855"/>
                  </a:lnTo>
                  <a:lnTo>
                    <a:pt x="198450" y="6262"/>
                  </a:lnTo>
                  <a:lnTo>
                    <a:pt x="113622" y="38712"/>
                  </a:lnTo>
                  <a:lnTo>
                    <a:pt x="72091" y="72090"/>
                  </a:lnTo>
                  <a:lnTo>
                    <a:pt x="38713" y="113621"/>
                  </a:lnTo>
                  <a:lnTo>
                    <a:pt x="14843" y="161950"/>
                  </a:lnTo>
                  <a:lnTo>
                    <a:pt x="3739" y="203392"/>
                  </a:lnTo>
                  <a:lnTo>
                    <a:pt x="0" y="246132"/>
                  </a:lnTo>
                  <a:lnTo>
                    <a:pt x="938" y="267604"/>
                  </a:lnTo>
                  <a:lnTo>
                    <a:pt x="8381" y="309816"/>
                  </a:lnTo>
                  <a:lnTo>
                    <a:pt x="38713" y="378643"/>
                  </a:lnTo>
                  <a:lnTo>
                    <a:pt x="72091" y="420175"/>
                  </a:lnTo>
                  <a:lnTo>
                    <a:pt x="113622" y="453553"/>
                  </a:lnTo>
                  <a:lnTo>
                    <a:pt x="161951" y="477422"/>
                  </a:lnTo>
                  <a:lnTo>
                    <a:pt x="244994" y="490410"/>
                  </a:lnTo>
                  <a:lnTo>
                    <a:pt x="303593" y="492034"/>
                  </a:lnTo>
                  <a:lnTo>
                    <a:pt x="376255" y="492265"/>
                  </a:lnTo>
                  <a:lnTo>
                    <a:pt x="783137" y="492265"/>
                  </a:lnTo>
                  <a:lnTo>
                    <a:pt x="855800" y="492034"/>
                  </a:lnTo>
                  <a:lnTo>
                    <a:pt x="914399" y="490410"/>
                  </a:lnTo>
                  <a:lnTo>
                    <a:pt x="960943" y="486003"/>
                  </a:lnTo>
                  <a:lnTo>
                    <a:pt x="1045770" y="453553"/>
                  </a:lnTo>
                  <a:lnTo>
                    <a:pt x="1087301" y="420175"/>
                  </a:lnTo>
                  <a:lnTo>
                    <a:pt x="1120679" y="378643"/>
                  </a:lnTo>
                  <a:lnTo>
                    <a:pt x="1144549" y="330315"/>
                  </a:lnTo>
                  <a:lnTo>
                    <a:pt x="1155653" y="288873"/>
                  </a:lnTo>
                  <a:lnTo>
                    <a:pt x="1159393" y="246132"/>
                  </a:lnTo>
                  <a:lnTo>
                    <a:pt x="1158454" y="224660"/>
                  </a:lnTo>
                  <a:lnTo>
                    <a:pt x="1151011" y="182448"/>
                  </a:lnTo>
                  <a:lnTo>
                    <a:pt x="1120679" y="113621"/>
                  </a:lnTo>
                  <a:lnTo>
                    <a:pt x="1087301" y="72090"/>
                  </a:lnTo>
                  <a:lnTo>
                    <a:pt x="1045770" y="38712"/>
                  </a:lnTo>
                  <a:lnTo>
                    <a:pt x="997442" y="14843"/>
                  </a:lnTo>
                  <a:lnTo>
                    <a:pt x="914399" y="1855"/>
                  </a:lnTo>
                  <a:lnTo>
                    <a:pt x="855800" y="231"/>
                  </a:lnTo>
                  <a:lnTo>
                    <a:pt x="783137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8C4920FB-0D38-D65B-66AB-25C11D3CAAAC}"/>
              </a:ext>
            </a:extLst>
          </p:cNvPr>
          <p:cNvSpPr txBox="1"/>
          <p:nvPr/>
        </p:nvSpPr>
        <p:spPr>
          <a:xfrm>
            <a:off x="4512935" y="1905772"/>
            <a:ext cx="10041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Thought: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Action: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40DCD14B-135F-E288-D35F-CF820FF4510E}"/>
              </a:ext>
            </a:extLst>
          </p:cNvPr>
          <p:cNvSpPr/>
          <p:nvPr/>
        </p:nvSpPr>
        <p:spPr>
          <a:xfrm>
            <a:off x="4366432" y="2576521"/>
            <a:ext cx="2021840" cy="363220"/>
          </a:xfrm>
          <a:custGeom>
            <a:avLst/>
            <a:gdLst/>
            <a:ahLst/>
            <a:cxnLst/>
            <a:rect l="l" t="t" r="r" b="b"/>
            <a:pathLst>
              <a:path w="1516379" h="272414">
                <a:moveTo>
                  <a:pt x="1308352" y="0"/>
                </a:moveTo>
                <a:lnTo>
                  <a:pt x="207822" y="0"/>
                </a:lnTo>
                <a:lnTo>
                  <a:pt x="167687" y="128"/>
                </a:lnTo>
                <a:lnTo>
                  <a:pt x="109612" y="3459"/>
                </a:lnTo>
                <a:lnTo>
                  <a:pt x="62758" y="21382"/>
                </a:lnTo>
                <a:lnTo>
                  <a:pt x="21382" y="62758"/>
                </a:lnTo>
                <a:lnTo>
                  <a:pt x="4629" y="100774"/>
                </a:lnTo>
                <a:lnTo>
                  <a:pt x="0" y="135950"/>
                </a:lnTo>
                <a:lnTo>
                  <a:pt x="518" y="147810"/>
                </a:lnTo>
                <a:lnTo>
                  <a:pt x="21382" y="209142"/>
                </a:lnTo>
                <a:lnTo>
                  <a:pt x="62758" y="250517"/>
                </a:lnTo>
                <a:lnTo>
                  <a:pt x="109612" y="268441"/>
                </a:lnTo>
                <a:lnTo>
                  <a:pt x="167687" y="271772"/>
                </a:lnTo>
                <a:lnTo>
                  <a:pt x="207822" y="271900"/>
                </a:lnTo>
                <a:lnTo>
                  <a:pt x="1308352" y="271900"/>
                </a:lnTo>
                <a:lnTo>
                  <a:pt x="1348487" y="271772"/>
                </a:lnTo>
                <a:lnTo>
                  <a:pt x="1406563" y="268441"/>
                </a:lnTo>
                <a:lnTo>
                  <a:pt x="1453417" y="250517"/>
                </a:lnTo>
                <a:lnTo>
                  <a:pt x="1494792" y="209142"/>
                </a:lnTo>
                <a:lnTo>
                  <a:pt x="1511545" y="171126"/>
                </a:lnTo>
                <a:lnTo>
                  <a:pt x="1516175" y="135950"/>
                </a:lnTo>
                <a:lnTo>
                  <a:pt x="1515657" y="124090"/>
                </a:lnTo>
                <a:lnTo>
                  <a:pt x="1494792" y="62758"/>
                </a:lnTo>
                <a:lnTo>
                  <a:pt x="1453417" y="21382"/>
                </a:lnTo>
                <a:lnTo>
                  <a:pt x="1406563" y="3459"/>
                </a:lnTo>
                <a:lnTo>
                  <a:pt x="1348487" y="128"/>
                </a:lnTo>
                <a:lnTo>
                  <a:pt x="1308352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49F7112C-D55E-323D-B804-132EB3DAD8B3}"/>
              </a:ext>
            </a:extLst>
          </p:cNvPr>
          <p:cNvSpPr txBox="1"/>
          <p:nvPr/>
        </p:nvSpPr>
        <p:spPr>
          <a:xfrm>
            <a:off x="4549292" y="2647873"/>
            <a:ext cx="154940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Observation: </a:t>
            </a:r>
            <a:r>
              <a:rPr sz="1333" spc="-13" dirty="0">
                <a:latin typeface="Arial"/>
                <a:cs typeface="Arial"/>
              </a:rPr>
              <a:t>xxxxxx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F99D20E5-3456-99FB-2799-27AEB4E28843}"/>
              </a:ext>
            </a:extLst>
          </p:cNvPr>
          <p:cNvGrpSpPr/>
          <p:nvPr/>
        </p:nvGrpSpPr>
        <p:grpSpPr>
          <a:xfrm>
            <a:off x="3677176" y="1849966"/>
            <a:ext cx="3485727" cy="3158067"/>
            <a:chOff x="2313039" y="1692230"/>
            <a:chExt cx="2614295" cy="236855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A5677F99-1E64-5F36-FD02-50DC5C90D6A8}"/>
                </a:ext>
              </a:extLst>
            </p:cNvPr>
            <p:cNvSpPr/>
            <p:nvPr/>
          </p:nvSpPr>
          <p:spPr>
            <a:xfrm>
              <a:off x="2391537" y="1713293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497"/>
                  </a:lnTo>
                  <a:lnTo>
                    <a:pt x="115798" y="127228"/>
                  </a:lnTo>
                  <a:lnTo>
                    <a:pt x="114185" y="107378"/>
                  </a:lnTo>
                  <a:lnTo>
                    <a:pt x="111201" y="80327"/>
                  </a:lnTo>
                  <a:lnTo>
                    <a:pt x="102971" y="42456"/>
                  </a:lnTo>
                  <a:lnTo>
                    <a:pt x="87325" y="10731"/>
                  </a:lnTo>
                  <a:lnTo>
                    <a:pt x="68326" y="0"/>
                  </a:lnTo>
                  <a:lnTo>
                    <a:pt x="51422" y="3517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85"/>
                  </a:lnTo>
                  <a:lnTo>
                    <a:pt x="8801" y="106299"/>
                  </a:lnTo>
                  <a:lnTo>
                    <a:pt x="3543" y="139001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59"/>
                  </a:lnTo>
                  <a:lnTo>
                    <a:pt x="57899" y="326009"/>
                  </a:lnTo>
                  <a:lnTo>
                    <a:pt x="84378" y="309232"/>
                  </a:lnTo>
                  <a:lnTo>
                    <a:pt x="103873" y="268020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01"/>
                  </a:lnTo>
                  <a:lnTo>
                    <a:pt x="250913" y="106299"/>
                  </a:lnTo>
                  <a:lnTo>
                    <a:pt x="246888" y="64985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17"/>
                  </a:lnTo>
                  <a:lnTo>
                    <a:pt x="156756" y="42456"/>
                  </a:lnTo>
                  <a:lnTo>
                    <a:pt x="148526" y="80327"/>
                  </a:lnTo>
                  <a:lnTo>
                    <a:pt x="143929" y="127228"/>
                  </a:lnTo>
                  <a:lnTo>
                    <a:pt x="139788" y="143497"/>
                  </a:lnTo>
                  <a:lnTo>
                    <a:pt x="143395" y="216941"/>
                  </a:lnTo>
                  <a:lnTo>
                    <a:pt x="155854" y="268020"/>
                  </a:lnTo>
                  <a:lnTo>
                    <a:pt x="175348" y="309232"/>
                  </a:lnTo>
                  <a:lnTo>
                    <a:pt x="201828" y="326009"/>
                  </a:lnTo>
                  <a:lnTo>
                    <a:pt x="228981" y="309359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A92C74ED-750C-D999-E3A2-A2A2ADD7DD7C}"/>
                </a:ext>
              </a:extLst>
            </p:cNvPr>
            <p:cNvSpPr/>
            <p:nvPr/>
          </p:nvSpPr>
          <p:spPr>
            <a:xfrm>
              <a:off x="2313039" y="1971184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7"/>
                  </a:lnTo>
                  <a:lnTo>
                    <a:pt x="182159" y="2897"/>
                  </a:lnTo>
                  <a:lnTo>
                    <a:pt x="168998" y="3855"/>
                  </a:lnTo>
                  <a:lnTo>
                    <a:pt x="145072" y="25986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4"/>
                  </a:lnTo>
                  <a:lnTo>
                    <a:pt x="0" y="158059"/>
                  </a:lnTo>
                  <a:lnTo>
                    <a:pt x="423130" y="158059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6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588BC6E9-312F-CB96-E802-2A0B4C89BA56}"/>
                </a:ext>
              </a:extLst>
            </p:cNvPr>
            <p:cNvSpPr/>
            <p:nvPr/>
          </p:nvSpPr>
          <p:spPr>
            <a:xfrm>
              <a:off x="2481934" y="1971193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4"/>
                  </a:lnTo>
                  <a:lnTo>
                    <a:pt x="115" y="3858"/>
                  </a:lnTo>
                  <a:lnTo>
                    <a:pt x="0" y="24966"/>
                  </a:lnTo>
                  <a:lnTo>
                    <a:pt x="20463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4D9E0A10-AE4A-FA84-95B0-FCD07E3697F2}"/>
                </a:ext>
              </a:extLst>
            </p:cNvPr>
            <p:cNvSpPr/>
            <p:nvPr/>
          </p:nvSpPr>
          <p:spPr>
            <a:xfrm>
              <a:off x="2405342" y="1835657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5">
                  <a:moveTo>
                    <a:pt x="37795" y="43078"/>
                  </a:moveTo>
                  <a:lnTo>
                    <a:pt x="21678" y="3771"/>
                  </a:lnTo>
                  <a:lnTo>
                    <a:pt x="14376" y="0"/>
                  </a:lnTo>
                  <a:lnTo>
                    <a:pt x="7505" y="508"/>
                  </a:lnTo>
                  <a:lnTo>
                    <a:pt x="2438" y="5384"/>
                  </a:lnTo>
                  <a:lnTo>
                    <a:pt x="0" y="13538"/>
                  </a:lnTo>
                  <a:lnTo>
                    <a:pt x="330" y="23850"/>
                  </a:lnTo>
                  <a:lnTo>
                    <a:pt x="3556" y="35217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16"/>
                  </a:lnTo>
                  <a:lnTo>
                    <a:pt x="30289" y="56108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5">
                  <a:moveTo>
                    <a:pt x="161645" y="49009"/>
                  </a:moveTo>
                  <a:lnTo>
                    <a:pt x="148399" y="17462"/>
                  </a:lnTo>
                  <a:lnTo>
                    <a:pt x="119253" y="6946"/>
                  </a:lnTo>
                  <a:lnTo>
                    <a:pt x="90106" y="17462"/>
                  </a:lnTo>
                  <a:lnTo>
                    <a:pt x="76860" y="49009"/>
                  </a:lnTo>
                  <a:lnTo>
                    <a:pt x="76860" y="152857"/>
                  </a:lnTo>
                  <a:lnTo>
                    <a:pt x="95504" y="177469"/>
                  </a:lnTo>
                  <a:lnTo>
                    <a:pt x="117690" y="185877"/>
                  </a:lnTo>
                  <a:lnTo>
                    <a:pt x="140665" y="177787"/>
                  </a:lnTo>
                  <a:lnTo>
                    <a:pt x="161645" y="152857"/>
                  </a:lnTo>
                  <a:lnTo>
                    <a:pt x="161645" y="49009"/>
                  </a:lnTo>
                  <a:close/>
                </a:path>
                <a:path w="238760" h="186055">
                  <a:moveTo>
                    <a:pt x="238594" y="13538"/>
                  </a:moveTo>
                  <a:lnTo>
                    <a:pt x="236156" y="5384"/>
                  </a:lnTo>
                  <a:lnTo>
                    <a:pt x="231089" y="508"/>
                  </a:lnTo>
                  <a:lnTo>
                    <a:pt x="224218" y="0"/>
                  </a:lnTo>
                  <a:lnTo>
                    <a:pt x="216903" y="3771"/>
                  </a:lnTo>
                  <a:lnTo>
                    <a:pt x="210007" y="11125"/>
                  </a:lnTo>
                  <a:lnTo>
                    <a:pt x="204368" y="21399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108"/>
                  </a:lnTo>
                  <a:lnTo>
                    <a:pt x="215176" y="56616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17"/>
                  </a:lnTo>
                  <a:lnTo>
                    <a:pt x="238252" y="23850"/>
                  </a:lnTo>
                  <a:lnTo>
                    <a:pt x="238594" y="13538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A7467440-A117-9A9F-4556-44862B1A8D95}"/>
                </a:ext>
              </a:extLst>
            </p:cNvPr>
            <p:cNvSpPr/>
            <p:nvPr/>
          </p:nvSpPr>
          <p:spPr>
            <a:xfrm>
              <a:off x="2482212" y="1936315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4">
                  <a:moveTo>
                    <a:pt x="84783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7" y="7042"/>
                  </a:lnTo>
                  <a:lnTo>
                    <a:pt x="15225" y="16173"/>
                  </a:lnTo>
                  <a:lnTo>
                    <a:pt x="28940" y="25304"/>
                  </a:lnTo>
                  <a:lnTo>
                    <a:pt x="41997" y="29455"/>
                  </a:lnTo>
                  <a:lnTo>
                    <a:pt x="55176" y="25258"/>
                  </a:lnTo>
                  <a:lnTo>
                    <a:pt x="69162" y="16025"/>
                  </a:lnTo>
                  <a:lnTo>
                    <a:pt x="80263" y="6792"/>
                  </a:lnTo>
                  <a:lnTo>
                    <a:pt x="84783" y="2595"/>
                  </a:lnTo>
                  <a:lnTo>
                    <a:pt x="84783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B9CB4179-63B6-F721-0B3D-7BBCABBC32B2}"/>
                </a:ext>
              </a:extLst>
            </p:cNvPr>
            <p:cNvSpPr/>
            <p:nvPr/>
          </p:nvSpPr>
          <p:spPr>
            <a:xfrm>
              <a:off x="2421155" y="1698185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4">
                  <a:moveTo>
                    <a:pt x="103534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4" y="258310"/>
                  </a:lnTo>
                  <a:lnTo>
                    <a:pt x="127709" y="250558"/>
                  </a:lnTo>
                  <a:lnTo>
                    <a:pt x="156519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8" y="9863"/>
                  </a:lnTo>
                  <a:lnTo>
                    <a:pt x="103534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>
              <a:extLst>
                <a:ext uri="{FF2B5EF4-FFF2-40B4-BE49-F238E27FC236}">
                  <a16:creationId xmlns:a16="http://schemas.microsoft.com/office/drawing/2014/main" id="{3478B671-3A99-3239-D0C9-1E0C712B27C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1692230"/>
              <a:ext cx="226477" cy="176786"/>
            </a:xfrm>
            <a:prstGeom prst="rect">
              <a:avLst/>
            </a:prstGeom>
          </p:spPr>
        </p:pic>
        <p:pic>
          <p:nvPicPr>
            <p:cNvPr id="36" name="object 36">
              <a:extLst>
                <a:ext uri="{FF2B5EF4-FFF2-40B4-BE49-F238E27FC236}">
                  <a16:creationId xmlns:a16="http://schemas.microsoft.com/office/drawing/2014/main" id="{DF5DE1D1-D065-416F-6FDD-433E63E6956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9305" y="1974455"/>
              <a:ext cx="83093" cy="154795"/>
            </a:xfrm>
            <a:prstGeom prst="rect">
              <a:avLst/>
            </a:prstGeom>
          </p:spPr>
        </p:pic>
        <p:pic>
          <p:nvPicPr>
            <p:cNvPr id="37" name="object 37">
              <a:extLst>
                <a:ext uri="{FF2B5EF4-FFF2-40B4-BE49-F238E27FC236}">
                  <a16:creationId xmlns:a16="http://schemas.microsoft.com/office/drawing/2014/main" id="{85D36116-BBD0-FBCC-168C-B055D6325BB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1973144"/>
              <a:ext cx="83069" cy="156105"/>
            </a:xfrm>
            <a:prstGeom prst="rect">
              <a:avLst/>
            </a:prstGeom>
          </p:spPr>
        </p:pic>
        <p:pic>
          <p:nvPicPr>
            <p:cNvPr id="38" name="object 38">
              <a:extLst>
                <a:ext uri="{FF2B5EF4-FFF2-40B4-BE49-F238E27FC236}">
                  <a16:creationId xmlns:a16="http://schemas.microsoft.com/office/drawing/2014/main" id="{E2A45EB3-5C58-51B4-A634-C5B4B3181E0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3189" y="2111234"/>
              <a:ext cx="523727" cy="523725"/>
            </a:xfrm>
            <a:prstGeom prst="rect">
              <a:avLst/>
            </a:prstGeom>
          </p:spPr>
        </p:pic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B16A00B1-01B0-5A8D-8324-FF98555EBFCA}"/>
                </a:ext>
              </a:extLst>
            </p:cNvPr>
            <p:cNvSpPr/>
            <p:nvPr/>
          </p:nvSpPr>
          <p:spPr>
            <a:xfrm>
              <a:off x="2788493" y="3567960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7" y="0"/>
                  </a:moveTo>
                  <a:lnTo>
                    <a:pt x="376255" y="0"/>
                  </a:lnTo>
                  <a:lnTo>
                    <a:pt x="303593" y="231"/>
                  </a:lnTo>
                  <a:lnTo>
                    <a:pt x="244994" y="1855"/>
                  </a:lnTo>
                  <a:lnTo>
                    <a:pt x="198450" y="6262"/>
                  </a:lnTo>
                  <a:lnTo>
                    <a:pt x="113622" y="38713"/>
                  </a:lnTo>
                  <a:lnTo>
                    <a:pt x="72091" y="72091"/>
                  </a:lnTo>
                  <a:lnTo>
                    <a:pt x="38713" y="113622"/>
                  </a:lnTo>
                  <a:lnTo>
                    <a:pt x="14843" y="161951"/>
                  </a:lnTo>
                  <a:lnTo>
                    <a:pt x="3739" y="203393"/>
                  </a:lnTo>
                  <a:lnTo>
                    <a:pt x="0" y="246133"/>
                  </a:lnTo>
                  <a:lnTo>
                    <a:pt x="938" y="267605"/>
                  </a:lnTo>
                  <a:lnTo>
                    <a:pt x="8381" y="309817"/>
                  </a:lnTo>
                  <a:lnTo>
                    <a:pt x="38713" y="378645"/>
                  </a:lnTo>
                  <a:lnTo>
                    <a:pt x="72091" y="420176"/>
                  </a:lnTo>
                  <a:lnTo>
                    <a:pt x="113622" y="453554"/>
                  </a:lnTo>
                  <a:lnTo>
                    <a:pt x="161951" y="477423"/>
                  </a:lnTo>
                  <a:lnTo>
                    <a:pt x="244994" y="490411"/>
                  </a:lnTo>
                  <a:lnTo>
                    <a:pt x="303593" y="492035"/>
                  </a:lnTo>
                  <a:lnTo>
                    <a:pt x="376255" y="492266"/>
                  </a:lnTo>
                  <a:lnTo>
                    <a:pt x="783137" y="492266"/>
                  </a:lnTo>
                  <a:lnTo>
                    <a:pt x="855800" y="492035"/>
                  </a:lnTo>
                  <a:lnTo>
                    <a:pt x="914399" y="490411"/>
                  </a:lnTo>
                  <a:lnTo>
                    <a:pt x="960943" y="486004"/>
                  </a:lnTo>
                  <a:lnTo>
                    <a:pt x="1045770" y="453554"/>
                  </a:lnTo>
                  <a:lnTo>
                    <a:pt x="1087301" y="420176"/>
                  </a:lnTo>
                  <a:lnTo>
                    <a:pt x="1120679" y="378645"/>
                  </a:lnTo>
                  <a:lnTo>
                    <a:pt x="1144549" y="330316"/>
                  </a:lnTo>
                  <a:lnTo>
                    <a:pt x="1155653" y="288874"/>
                  </a:lnTo>
                  <a:lnTo>
                    <a:pt x="1159393" y="246133"/>
                  </a:lnTo>
                  <a:lnTo>
                    <a:pt x="1158454" y="224661"/>
                  </a:lnTo>
                  <a:lnTo>
                    <a:pt x="1151011" y="182449"/>
                  </a:lnTo>
                  <a:lnTo>
                    <a:pt x="1120679" y="113622"/>
                  </a:lnTo>
                  <a:lnTo>
                    <a:pt x="1087301" y="72091"/>
                  </a:lnTo>
                  <a:lnTo>
                    <a:pt x="1045770" y="38713"/>
                  </a:lnTo>
                  <a:lnTo>
                    <a:pt x="997442" y="14843"/>
                  </a:lnTo>
                  <a:lnTo>
                    <a:pt x="914399" y="1855"/>
                  </a:lnTo>
                  <a:lnTo>
                    <a:pt x="855800" y="231"/>
                  </a:lnTo>
                  <a:lnTo>
                    <a:pt x="783137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846F81F9-F503-3952-D03F-53DDE5233A34}"/>
              </a:ext>
            </a:extLst>
          </p:cNvPr>
          <p:cNvSpPr txBox="1"/>
          <p:nvPr/>
        </p:nvSpPr>
        <p:spPr>
          <a:xfrm>
            <a:off x="4512935" y="4443442"/>
            <a:ext cx="98721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Thought: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8D1C9E4D-9A9D-4D48-50E8-43E5AB52A0AB}"/>
              </a:ext>
            </a:extLst>
          </p:cNvPr>
          <p:cNvSpPr txBox="1"/>
          <p:nvPr/>
        </p:nvSpPr>
        <p:spPr>
          <a:xfrm>
            <a:off x="4512936" y="4646645"/>
            <a:ext cx="85259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Action: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42" name="object 42">
            <a:extLst>
              <a:ext uri="{FF2B5EF4-FFF2-40B4-BE49-F238E27FC236}">
                <a16:creationId xmlns:a16="http://schemas.microsoft.com/office/drawing/2014/main" id="{978AA3C1-7D3E-4A9B-B9C4-0F663EAABD65}"/>
              </a:ext>
            </a:extLst>
          </p:cNvPr>
          <p:cNvGrpSpPr/>
          <p:nvPr/>
        </p:nvGrpSpPr>
        <p:grpSpPr>
          <a:xfrm>
            <a:off x="3677176" y="4387639"/>
            <a:ext cx="564727" cy="583353"/>
            <a:chOff x="2313039" y="3595484"/>
            <a:chExt cx="423545" cy="437515"/>
          </a:xfrm>
        </p:grpSpPr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B93B18F9-D3BD-1CA8-2446-7CA05D2B9ECC}"/>
                </a:ext>
              </a:extLst>
            </p:cNvPr>
            <p:cNvSpPr/>
            <p:nvPr/>
          </p:nvSpPr>
          <p:spPr>
            <a:xfrm>
              <a:off x="2391537" y="3616540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510"/>
                  </a:lnTo>
                  <a:lnTo>
                    <a:pt x="115798" y="127228"/>
                  </a:lnTo>
                  <a:lnTo>
                    <a:pt x="114185" y="107378"/>
                  </a:lnTo>
                  <a:lnTo>
                    <a:pt x="111201" y="80340"/>
                  </a:lnTo>
                  <a:lnTo>
                    <a:pt x="102971" y="42468"/>
                  </a:lnTo>
                  <a:lnTo>
                    <a:pt x="87325" y="10731"/>
                  </a:lnTo>
                  <a:lnTo>
                    <a:pt x="68326" y="0"/>
                  </a:lnTo>
                  <a:lnTo>
                    <a:pt x="51422" y="3530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85"/>
                  </a:lnTo>
                  <a:lnTo>
                    <a:pt x="8801" y="106311"/>
                  </a:lnTo>
                  <a:lnTo>
                    <a:pt x="3543" y="139014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59"/>
                  </a:lnTo>
                  <a:lnTo>
                    <a:pt x="57899" y="326009"/>
                  </a:lnTo>
                  <a:lnTo>
                    <a:pt x="84378" y="309245"/>
                  </a:lnTo>
                  <a:lnTo>
                    <a:pt x="103873" y="268033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14"/>
                  </a:lnTo>
                  <a:lnTo>
                    <a:pt x="250913" y="106311"/>
                  </a:lnTo>
                  <a:lnTo>
                    <a:pt x="246888" y="64985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30"/>
                  </a:lnTo>
                  <a:lnTo>
                    <a:pt x="156756" y="42468"/>
                  </a:lnTo>
                  <a:lnTo>
                    <a:pt x="148526" y="80340"/>
                  </a:lnTo>
                  <a:lnTo>
                    <a:pt x="143929" y="127228"/>
                  </a:lnTo>
                  <a:lnTo>
                    <a:pt x="139788" y="143510"/>
                  </a:lnTo>
                  <a:lnTo>
                    <a:pt x="143395" y="216941"/>
                  </a:lnTo>
                  <a:lnTo>
                    <a:pt x="155854" y="268033"/>
                  </a:lnTo>
                  <a:lnTo>
                    <a:pt x="175348" y="309245"/>
                  </a:lnTo>
                  <a:lnTo>
                    <a:pt x="201828" y="326009"/>
                  </a:lnTo>
                  <a:lnTo>
                    <a:pt x="228981" y="309359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ACDEF1C8-8346-1EDF-2DA9-B7908E74C9AA}"/>
                </a:ext>
              </a:extLst>
            </p:cNvPr>
            <p:cNvSpPr/>
            <p:nvPr/>
          </p:nvSpPr>
          <p:spPr>
            <a:xfrm>
              <a:off x="2313039" y="3874438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6"/>
                  </a:lnTo>
                  <a:lnTo>
                    <a:pt x="182159" y="2896"/>
                  </a:lnTo>
                  <a:lnTo>
                    <a:pt x="168998" y="3855"/>
                  </a:lnTo>
                  <a:lnTo>
                    <a:pt x="145072" y="25986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3"/>
                  </a:lnTo>
                  <a:lnTo>
                    <a:pt x="0" y="158058"/>
                  </a:lnTo>
                  <a:lnTo>
                    <a:pt x="423130" y="158058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6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D856765B-69B6-C3AF-EBD0-ADC7B1945352}"/>
                </a:ext>
              </a:extLst>
            </p:cNvPr>
            <p:cNvSpPr/>
            <p:nvPr/>
          </p:nvSpPr>
          <p:spPr>
            <a:xfrm>
              <a:off x="2481934" y="3874447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5"/>
                  </a:lnTo>
                  <a:lnTo>
                    <a:pt x="115" y="3858"/>
                  </a:lnTo>
                  <a:lnTo>
                    <a:pt x="0" y="24967"/>
                  </a:lnTo>
                  <a:lnTo>
                    <a:pt x="20463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F945F787-5044-BD26-5019-C8F561AC822B}"/>
                </a:ext>
              </a:extLst>
            </p:cNvPr>
            <p:cNvSpPr/>
            <p:nvPr/>
          </p:nvSpPr>
          <p:spPr>
            <a:xfrm>
              <a:off x="2405342" y="3738918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4">
                  <a:moveTo>
                    <a:pt x="37795" y="43078"/>
                  </a:moveTo>
                  <a:lnTo>
                    <a:pt x="21678" y="3759"/>
                  </a:lnTo>
                  <a:lnTo>
                    <a:pt x="14376" y="0"/>
                  </a:lnTo>
                  <a:lnTo>
                    <a:pt x="7505" y="495"/>
                  </a:lnTo>
                  <a:lnTo>
                    <a:pt x="2438" y="5372"/>
                  </a:lnTo>
                  <a:lnTo>
                    <a:pt x="0" y="13525"/>
                  </a:lnTo>
                  <a:lnTo>
                    <a:pt x="330" y="23837"/>
                  </a:lnTo>
                  <a:lnTo>
                    <a:pt x="3556" y="35204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03"/>
                  </a:lnTo>
                  <a:lnTo>
                    <a:pt x="30289" y="56095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4">
                  <a:moveTo>
                    <a:pt x="161645" y="48996"/>
                  </a:moveTo>
                  <a:lnTo>
                    <a:pt x="148399" y="17449"/>
                  </a:lnTo>
                  <a:lnTo>
                    <a:pt x="119253" y="6934"/>
                  </a:lnTo>
                  <a:lnTo>
                    <a:pt x="90106" y="17449"/>
                  </a:lnTo>
                  <a:lnTo>
                    <a:pt x="76860" y="48996"/>
                  </a:lnTo>
                  <a:lnTo>
                    <a:pt x="76860" y="152857"/>
                  </a:lnTo>
                  <a:lnTo>
                    <a:pt x="95504" y="177457"/>
                  </a:lnTo>
                  <a:lnTo>
                    <a:pt x="117690" y="185864"/>
                  </a:lnTo>
                  <a:lnTo>
                    <a:pt x="140665" y="177774"/>
                  </a:lnTo>
                  <a:lnTo>
                    <a:pt x="161645" y="152857"/>
                  </a:lnTo>
                  <a:lnTo>
                    <a:pt x="161645" y="48996"/>
                  </a:lnTo>
                  <a:close/>
                </a:path>
                <a:path w="238760" h="186054">
                  <a:moveTo>
                    <a:pt x="238594" y="13525"/>
                  </a:moveTo>
                  <a:lnTo>
                    <a:pt x="236156" y="5372"/>
                  </a:lnTo>
                  <a:lnTo>
                    <a:pt x="231089" y="495"/>
                  </a:lnTo>
                  <a:lnTo>
                    <a:pt x="224218" y="0"/>
                  </a:lnTo>
                  <a:lnTo>
                    <a:pt x="216903" y="3759"/>
                  </a:lnTo>
                  <a:lnTo>
                    <a:pt x="210007" y="11125"/>
                  </a:lnTo>
                  <a:lnTo>
                    <a:pt x="204368" y="21386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095"/>
                  </a:lnTo>
                  <a:lnTo>
                    <a:pt x="215176" y="56603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04"/>
                  </a:lnTo>
                  <a:lnTo>
                    <a:pt x="238252" y="23837"/>
                  </a:lnTo>
                  <a:lnTo>
                    <a:pt x="238594" y="13525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634FA2B6-8D09-02C4-26A5-8C76BDF8A9D5}"/>
                </a:ext>
              </a:extLst>
            </p:cNvPr>
            <p:cNvSpPr/>
            <p:nvPr/>
          </p:nvSpPr>
          <p:spPr>
            <a:xfrm>
              <a:off x="2482212" y="3839569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5">
                  <a:moveTo>
                    <a:pt x="84783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7" y="7042"/>
                  </a:lnTo>
                  <a:lnTo>
                    <a:pt x="15225" y="16172"/>
                  </a:lnTo>
                  <a:lnTo>
                    <a:pt x="28940" y="25303"/>
                  </a:lnTo>
                  <a:lnTo>
                    <a:pt x="41997" y="29453"/>
                  </a:lnTo>
                  <a:lnTo>
                    <a:pt x="55176" y="25257"/>
                  </a:lnTo>
                  <a:lnTo>
                    <a:pt x="69162" y="16024"/>
                  </a:lnTo>
                  <a:lnTo>
                    <a:pt x="80263" y="6792"/>
                  </a:lnTo>
                  <a:lnTo>
                    <a:pt x="84783" y="2595"/>
                  </a:lnTo>
                  <a:lnTo>
                    <a:pt x="84783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EE334E91-4D5D-2C1C-E5A1-39F593571279}"/>
                </a:ext>
              </a:extLst>
            </p:cNvPr>
            <p:cNvSpPr/>
            <p:nvPr/>
          </p:nvSpPr>
          <p:spPr>
            <a:xfrm>
              <a:off x="2421155" y="3601439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5">
                  <a:moveTo>
                    <a:pt x="103534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4" y="258310"/>
                  </a:lnTo>
                  <a:lnTo>
                    <a:pt x="127709" y="250558"/>
                  </a:lnTo>
                  <a:lnTo>
                    <a:pt x="156519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8" y="9863"/>
                  </a:lnTo>
                  <a:lnTo>
                    <a:pt x="103534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9" name="object 49">
              <a:extLst>
                <a:ext uri="{FF2B5EF4-FFF2-40B4-BE49-F238E27FC236}">
                  <a16:creationId xmlns:a16="http://schemas.microsoft.com/office/drawing/2014/main" id="{AF33041E-B2D9-AEAD-257B-32EEBC86045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3595484"/>
              <a:ext cx="226477" cy="176786"/>
            </a:xfrm>
            <a:prstGeom prst="rect">
              <a:avLst/>
            </a:prstGeom>
          </p:spPr>
        </p:pic>
        <p:pic>
          <p:nvPicPr>
            <p:cNvPr id="50" name="object 50">
              <a:extLst>
                <a:ext uri="{FF2B5EF4-FFF2-40B4-BE49-F238E27FC236}">
                  <a16:creationId xmlns:a16="http://schemas.microsoft.com/office/drawing/2014/main" id="{F5A4E2E7-E658-BE8B-34A0-0A213FECD64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305" y="3877709"/>
              <a:ext cx="83093" cy="154794"/>
            </a:xfrm>
            <a:prstGeom prst="rect">
              <a:avLst/>
            </a:prstGeom>
          </p:spPr>
        </p:pic>
        <p:pic>
          <p:nvPicPr>
            <p:cNvPr id="51" name="object 51">
              <a:extLst>
                <a:ext uri="{FF2B5EF4-FFF2-40B4-BE49-F238E27FC236}">
                  <a16:creationId xmlns:a16="http://schemas.microsoft.com/office/drawing/2014/main" id="{65746925-85B4-0149-B12A-1A522AEAAA8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3876398"/>
              <a:ext cx="83069" cy="156105"/>
            </a:xfrm>
            <a:prstGeom prst="rect">
              <a:avLst/>
            </a:prstGeom>
          </p:spPr>
        </p:pic>
      </p:grpSp>
      <p:sp>
        <p:nvSpPr>
          <p:cNvPr id="52" name="object 52">
            <a:extLst>
              <a:ext uri="{FF2B5EF4-FFF2-40B4-BE49-F238E27FC236}">
                <a16:creationId xmlns:a16="http://schemas.microsoft.com/office/drawing/2014/main" id="{81FCB2AE-4924-5292-D54E-B7306A619026}"/>
              </a:ext>
            </a:extLst>
          </p:cNvPr>
          <p:cNvSpPr txBox="1"/>
          <p:nvPr/>
        </p:nvSpPr>
        <p:spPr>
          <a:xfrm>
            <a:off x="5041755" y="5061205"/>
            <a:ext cx="5080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latin typeface="Arial"/>
                <a:cs typeface="Arial"/>
              </a:rPr>
              <a:t>……</a:t>
            </a:r>
            <a:endParaRPr sz="1867">
              <a:latin typeface="Arial"/>
              <a:cs typeface="Arial"/>
            </a:endParaRPr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5538F869-1576-BD95-5B86-2491AE7D2C97}"/>
              </a:ext>
            </a:extLst>
          </p:cNvPr>
          <p:cNvSpPr/>
          <p:nvPr/>
        </p:nvSpPr>
        <p:spPr>
          <a:xfrm>
            <a:off x="4476119" y="1183750"/>
            <a:ext cx="1781387" cy="508000"/>
          </a:xfrm>
          <a:custGeom>
            <a:avLst/>
            <a:gdLst/>
            <a:ahLst/>
            <a:cxnLst/>
            <a:rect l="l" t="t" r="r" b="b"/>
            <a:pathLst>
              <a:path w="1336039" h="381000">
                <a:moveTo>
                  <a:pt x="1283712" y="0"/>
                </a:moveTo>
                <a:lnTo>
                  <a:pt x="52101" y="0"/>
                </a:lnTo>
                <a:lnTo>
                  <a:pt x="41653" y="348"/>
                </a:lnTo>
                <a:lnTo>
                  <a:pt x="6987" y="19058"/>
                </a:lnTo>
                <a:lnTo>
                  <a:pt x="0" y="52101"/>
                </a:lnTo>
                <a:lnTo>
                  <a:pt x="0" y="328442"/>
                </a:lnTo>
                <a:lnTo>
                  <a:pt x="12365" y="368178"/>
                </a:lnTo>
                <a:lnTo>
                  <a:pt x="52101" y="380544"/>
                </a:lnTo>
                <a:lnTo>
                  <a:pt x="1283712" y="380544"/>
                </a:lnTo>
                <a:lnTo>
                  <a:pt x="1323449" y="368178"/>
                </a:lnTo>
                <a:lnTo>
                  <a:pt x="1335814" y="328442"/>
                </a:lnTo>
                <a:lnTo>
                  <a:pt x="1335814" y="52101"/>
                </a:lnTo>
                <a:lnTo>
                  <a:pt x="1323449" y="12365"/>
                </a:lnTo>
                <a:lnTo>
                  <a:pt x="1283712" y="0"/>
                </a:lnTo>
                <a:close/>
              </a:path>
            </a:pathLst>
          </a:custGeom>
          <a:solidFill>
            <a:srgbClr val="D5D5D5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E056DC0E-1E27-3CED-62AC-F2FC2039717B}"/>
              </a:ext>
            </a:extLst>
          </p:cNvPr>
          <p:cNvSpPr txBox="1"/>
          <p:nvPr/>
        </p:nvSpPr>
        <p:spPr>
          <a:xfrm>
            <a:off x="4510036" y="1180179"/>
            <a:ext cx="5088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33" dirty="0">
                <a:latin typeface="Arial"/>
                <a:cs typeface="Arial"/>
              </a:rPr>
              <a:t>Task: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456DB6DE-70A7-A662-F488-C01200478A9A}"/>
              </a:ext>
            </a:extLst>
          </p:cNvPr>
          <p:cNvSpPr/>
          <p:nvPr/>
        </p:nvSpPr>
        <p:spPr>
          <a:xfrm>
            <a:off x="813667" y="4696128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535404" y="0"/>
                </a:moveTo>
                <a:lnTo>
                  <a:pt x="18246" y="0"/>
                </a:lnTo>
                <a:lnTo>
                  <a:pt x="14209" y="1685"/>
                </a:lnTo>
                <a:lnTo>
                  <a:pt x="8388" y="3803"/>
                </a:lnTo>
                <a:lnTo>
                  <a:pt x="3804" y="8388"/>
                </a:lnTo>
                <a:lnTo>
                  <a:pt x="1685" y="14208"/>
                </a:lnTo>
                <a:lnTo>
                  <a:pt x="0" y="18246"/>
                </a:lnTo>
                <a:lnTo>
                  <a:pt x="0" y="255911"/>
                </a:lnTo>
                <a:lnTo>
                  <a:pt x="1685" y="259948"/>
                </a:lnTo>
                <a:lnTo>
                  <a:pt x="3804" y="265769"/>
                </a:lnTo>
                <a:lnTo>
                  <a:pt x="8388" y="270354"/>
                </a:lnTo>
                <a:lnTo>
                  <a:pt x="14209" y="272472"/>
                </a:lnTo>
                <a:lnTo>
                  <a:pt x="18246" y="274158"/>
                </a:lnTo>
                <a:lnTo>
                  <a:pt x="535404" y="274158"/>
                </a:lnTo>
                <a:lnTo>
                  <a:pt x="539442" y="272472"/>
                </a:lnTo>
                <a:lnTo>
                  <a:pt x="545262" y="270354"/>
                </a:lnTo>
                <a:lnTo>
                  <a:pt x="549847" y="265769"/>
                </a:lnTo>
                <a:lnTo>
                  <a:pt x="551965" y="259948"/>
                </a:lnTo>
                <a:lnTo>
                  <a:pt x="553651" y="255911"/>
                </a:lnTo>
                <a:lnTo>
                  <a:pt x="553651" y="18246"/>
                </a:lnTo>
                <a:lnTo>
                  <a:pt x="551965" y="14208"/>
                </a:lnTo>
                <a:lnTo>
                  <a:pt x="549847" y="8388"/>
                </a:lnTo>
                <a:lnTo>
                  <a:pt x="545262" y="3803"/>
                </a:lnTo>
                <a:lnTo>
                  <a:pt x="539442" y="1685"/>
                </a:lnTo>
                <a:lnTo>
                  <a:pt x="535404" y="0"/>
                </a:lnTo>
                <a:close/>
              </a:path>
            </a:pathLst>
          </a:custGeom>
          <a:solidFill>
            <a:srgbClr val="D5D5D5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C8C9B315-A3CA-8137-13AC-F0F3256D511D}"/>
              </a:ext>
            </a:extLst>
          </p:cNvPr>
          <p:cNvSpPr/>
          <p:nvPr/>
        </p:nvSpPr>
        <p:spPr>
          <a:xfrm>
            <a:off x="813723" y="5176804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509242" y="0"/>
                </a:moveTo>
                <a:lnTo>
                  <a:pt x="44324" y="0"/>
                </a:lnTo>
                <a:lnTo>
                  <a:pt x="35435" y="296"/>
                </a:lnTo>
                <a:lnTo>
                  <a:pt x="2671" y="22838"/>
                </a:lnTo>
                <a:lnTo>
                  <a:pt x="0" y="229749"/>
                </a:lnTo>
                <a:lnTo>
                  <a:pt x="296" y="238638"/>
                </a:lnTo>
                <a:lnTo>
                  <a:pt x="22838" y="271401"/>
                </a:lnTo>
                <a:lnTo>
                  <a:pt x="44324" y="274073"/>
                </a:lnTo>
                <a:lnTo>
                  <a:pt x="509242" y="274073"/>
                </a:lnTo>
                <a:lnTo>
                  <a:pt x="547622" y="257860"/>
                </a:lnTo>
                <a:lnTo>
                  <a:pt x="553566" y="229749"/>
                </a:lnTo>
                <a:lnTo>
                  <a:pt x="553566" y="44324"/>
                </a:lnTo>
                <a:lnTo>
                  <a:pt x="537353" y="5944"/>
                </a:lnTo>
                <a:lnTo>
                  <a:pt x="509242" y="0"/>
                </a:lnTo>
                <a:close/>
              </a:path>
            </a:pathLst>
          </a:custGeom>
          <a:solidFill>
            <a:srgbClr val="8FF1E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1FD6F830-760F-2BDB-FDBF-601BD2F875EE}"/>
              </a:ext>
            </a:extLst>
          </p:cNvPr>
          <p:cNvSpPr/>
          <p:nvPr/>
        </p:nvSpPr>
        <p:spPr>
          <a:xfrm>
            <a:off x="813667" y="5657518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430096" y="0"/>
                </a:moveTo>
                <a:lnTo>
                  <a:pt x="123555" y="0"/>
                </a:lnTo>
                <a:lnTo>
                  <a:pt x="99088" y="774"/>
                </a:lnTo>
                <a:lnTo>
                  <a:pt x="45578" y="16270"/>
                </a:lnTo>
                <a:lnTo>
                  <a:pt x="16380" y="45468"/>
                </a:lnTo>
                <a:lnTo>
                  <a:pt x="1247" y="94961"/>
                </a:lnTo>
                <a:lnTo>
                  <a:pt x="0" y="136968"/>
                </a:lnTo>
                <a:lnTo>
                  <a:pt x="246" y="158484"/>
                </a:lnTo>
                <a:lnTo>
                  <a:pt x="3393" y="196630"/>
                </a:lnTo>
                <a:lnTo>
                  <a:pt x="29390" y="244657"/>
                </a:lnTo>
                <a:lnTo>
                  <a:pt x="64416" y="266970"/>
                </a:lnTo>
                <a:lnTo>
                  <a:pt x="123555" y="273937"/>
                </a:lnTo>
                <a:lnTo>
                  <a:pt x="430096" y="273937"/>
                </a:lnTo>
                <a:lnTo>
                  <a:pt x="473995" y="271062"/>
                </a:lnTo>
                <a:lnTo>
                  <a:pt x="524260" y="244657"/>
                </a:lnTo>
                <a:lnTo>
                  <a:pt x="546574" y="209631"/>
                </a:lnTo>
                <a:lnTo>
                  <a:pt x="553404" y="158484"/>
                </a:lnTo>
                <a:lnTo>
                  <a:pt x="553651" y="136968"/>
                </a:lnTo>
                <a:lnTo>
                  <a:pt x="553404" y="115453"/>
                </a:lnTo>
                <a:lnTo>
                  <a:pt x="550257" y="77307"/>
                </a:lnTo>
                <a:lnTo>
                  <a:pt x="524260" y="29280"/>
                </a:lnTo>
                <a:lnTo>
                  <a:pt x="489235" y="6966"/>
                </a:lnTo>
                <a:lnTo>
                  <a:pt x="430096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24552866-1555-C61E-1667-549DAB930061}"/>
              </a:ext>
            </a:extLst>
          </p:cNvPr>
          <p:cNvSpPr txBox="1"/>
          <p:nvPr/>
        </p:nvSpPr>
        <p:spPr>
          <a:xfrm>
            <a:off x="717190" y="4568414"/>
            <a:ext cx="2754207" cy="169533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74489" marR="178642">
              <a:lnSpc>
                <a:spcPts val="3787"/>
              </a:lnSpc>
              <a:spcBef>
                <a:spcPts val="120"/>
              </a:spcBef>
            </a:pPr>
            <a:r>
              <a:rPr sz="1867" dirty="0">
                <a:latin typeface="Arial"/>
                <a:cs typeface="Arial"/>
              </a:rPr>
              <a:t>Human </a:t>
            </a:r>
            <a:r>
              <a:rPr sz="1867" spc="-13" dirty="0">
                <a:latin typeface="Arial"/>
                <a:cs typeface="Arial"/>
              </a:rPr>
              <a:t>prompt </a:t>
            </a:r>
            <a:r>
              <a:rPr sz="1867" dirty="0">
                <a:latin typeface="Arial"/>
                <a:cs typeface="Arial"/>
              </a:rPr>
              <a:t>LLM </a:t>
            </a:r>
            <a:r>
              <a:rPr sz="1867" spc="-13" dirty="0">
                <a:latin typeface="Arial"/>
                <a:cs typeface="Arial"/>
              </a:rPr>
              <a:t>output</a:t>
            </a:r>
            <a:endParaRPr sz="1867">
              <a:latin typeface="Arial"/>
              <a:cs typeface="Arial"/>
            </a:endParaRPr>
          </a:p>
          <a:p>
            <a:pPr marL="988882" marR="440256">
              <a:lnSpc>
                <a:spcPts val="2040"/>
              </a:lnSpc>
              <a:spcBef>
                <a:spcPts val="1453"/>
              </a:spcBef>
            </a:pPr>
            <a:r>
              <a:rPr sz="1867" spc="-27" dirty="0">
                <a:latin typeface="Arial"/>
                <a:cs typeface="Arial"/>
              </a:rPr>
              <a:t>Environment </a:t>
            </a:r>
            <a:r>
              <a:rPr sz="1867" spc="-13" dirty="0">
                <a:latin typeface="Arial"/>
                <a:cs typeface="Arial"/>
              </a:rPr>
              <a:t>feedback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B96BC33F-9785-5933-13ED-21A3637A0B60}"/>
              </a:ext>
            </a:extLst>
          </p:cNvPr>
          <p:cNvSpPr txBox="1"/>
          <p:nvPr/>
        </p:nvSpPr>
        <p:spPr>
          <a:xfrm>
            <a:off x="8656038" y="2363818"/>
            <a:ext cx="13919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Thought: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  <a:p>
            <a:pPr marL="16933">
              <a:spcBef>
                <a:spcPts val="27"/>
              </a:spcBef>
            </a:pPr>
            <a:r>
              <a:rPr sz="1867" dirty="0">
                <a:latin typeface="Arial"/>
                <a:cs typeface="Arial"/>
              </a:rPr>
              <a:t>Action: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0AF146FC-59A1-8033-D16E-F72BC5EB2FA3}"/>
              </a:ext>
            </a:extLst>
          </p:cNvPr>
          <p:cNvSpPr txBox="1"/>
          <p:nvPr/>
        </p:nvSpPr>
        <p:spPr>
          <a:xfrm>
            <a:off x="7432605" y="2425796"/>
            <a:ext cx="7992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b="1" spc="-33" dirty="0">
                <a:solidFill>
                  <a:srgbClr val="FFFFFF"/>
                </a:solidFill>
                <a:latin typeface="Arial"/>
                <a:cs typeface="Arial"/>
              </a:rPr>
              <a:t>LLM</a:t>
            </a:r>
            <a:endParaRPr sz="2933" dirty="0">
              <a:latin typeface="Arial"/>
              <a:cs typeface="Arial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8AD03210-B99B-2DAE-E0A1-226822993BD9}"/>
              </a:ext>
            </a:extLst>
          </p:cNvPr>
          <p:cNvSpPr txBox="1"/>
          <p:nvPr/>
        </p:nvSpPr>
        <p:spPr>
          <a:xfrm>
            <a:off x="8632538" y="4480961"/>
            <a:ext cx="13919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Thought: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  <a:p>
            <a:pPr marL="16933">
              <a:spcBef>
                <a:spcPts val="27"/>
              </a:spcBef>
            </a:pPr>
            <a:r>
              <a:rPr sz="1867" dirty="0">
                <a:latin typeface="Arial"/>
                <a:cs typeface="Arial"/>
              </a:rPr>
              <a:t>Action: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BA30E57C-4366-7EE3-5060-57FFCCE6AC1D}"/>
              </a:ext>
            </a:extLst>
          </p:cNvPr>
          <p:cNvSpPr txBox="1"/>
          <p:nvPr/>
        </p:nvSpPr>
        <p:spPr>
          <a:xfrm>
            <a:off x="8736886" y="5333971"/>
            <a:ext cx="631612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latin typeface="Arial"/>
                <a:cs typeface="Arial"/>
              </a:rPr>
              <a:t>……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C680EE64-D3A5-807E-5454-E042FE36E143}"/>
              </a:ext>
            </a:extLst>
          </p:cNvPr>
          <p:cNvSpPr txBox="1"/>
          <p:nvPr/>
        </p:nvSpPr>
        <p:spPr>
          <a:xfrm>
            <a:off x="932963" y="1671947"/>
            <a:ext cx="2401147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baseline="3968" dirty="0">
                <a:latin typeface="Arial"/>
                <a:cs typeface="Arial"/>
              </a:rPr>
              <a:t>One-shot </a:t>
            </a:r>
            <a:r>
              <a:rPr sz="2800" spc="-20" baseline="3968" dirty="0">
                <a:latin typeface="Arial"/>
                <a:cs typeface="Arial"/>
              </a:rPr>
              <a:t>prompting</a:t>
            </a:r>
            <a:endParaRPr sz="2800" baseline="3968">
              <a:latin typeface="Arial"/>
              <a:cs typeface="Arial"/>
            </a:endParaRPr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5C107142-9ECF-4A2C-8569-012A455C9ACE}"/>
              </a:ext>
            </a:extLst>
          </p:cNvPr>
          <p:cNvSpPr txBox="1"/>
          <p:nvPr/>
        </p:nvSpPr>
        <p:spPr>
          <a:xfrm>
            <a:off x="932963" y="2220355"/>
            <a:ext cx="2387600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spc="-49" baseline="3968" dirty="0">
                <a:latin typeface="Arial"/>
                <a:cs typeface="Arial"/>
              </a:rPr>
              <a:t>Few-</a:t>
            </a:r>
            <a:r>
              <a:rPr sz="2800" baseline="3968" dirty="0">
                <a:latin typeface="Arial"/>
                <a:cs typeface="Arial"/>
              </a:rPr>
              <a:t>shot</a:t>
            </a:r>
            <a:r>
              <a:rPr sz="2800" spc="-29" baseline="3968" dirty="0">
                <a:latin typeface="Arial"/>
                <a:cs typeface="Arial"/>
              </a:rPr>
              <a:t> </a:t>
            </a:r>
            <a:r>
              <a:rPr sz="2800" spc="-20" baseline="3968" dirty="0">
                <a:latin typeface="Arial"/>
                <a:cs typeface="Arial"/>
              </a:rPr>
              <a:t>prompting</a:t>
            </a:r>
            <a:endParaRPr sz="2800" baseline="3968">
              <a:latin typeface="Arial"/>
              <a:cs typeface="Arial"/>
            </a:endParaRPr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4FF08770-D7E7-B6E1-4704-FD49AB043CF3}"/>
              </a:ext>
            </a:extLst>
          </p:cNvPr>
          <p:cNvSpPr txBox="1"/>
          <p:nvPr/>
        </p:nvSpPr>
        <p:spPr>
          <a:xfrm>
            <a:off x="940076" y="2823436"/>
            <a:ext cx="1457113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baseline="3968" dirty="0">
                <a:latin typeface="Arial"/>
                <a:cs typeface="Arial"/>
              </a:rPr>
              <a:t>Fine-</a:t>
            </a:r>
            <a:r>
              <a:rPr sz="2800" spc="-20" baseline="3968" dirty="0">
                <a:latin typeface="Arial"/>
                <a:cs typeface="Arial"/>
              </a:rPr>
              <a:t>tuning</a:t>
            </a:r>
            <a:endParaRPr sz="2800" baseline="3968">
              <a:latin typeface="Arial"/>
              <a:cs typeface="Arial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53A4DD27-A5B6-F066-20B7-FD1F55C09366}"/>
              </a:ext>
            </a:extLst>
          </p:cNvPr>
          <p:cNvSpPr txBox="1"/>
          <p:nvPr/>
        </p:nvSpPr>
        <p:spPr>
          <a:xfrm>
            <a:off x="932964" y="1110680"/>
            <a:ext cx="16857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ReAct </a:t>
            </a:r>
            <a:r>
              <a:rPr sz="1867" spc="-13" dirty="0">
                <a:latin typeface="Arial"/>
                <a:cs typeface="Arial"/>
              </a:rPr>
              <a:t>supports</a:t>
            </a:r>
            <a:endParaRPr sz="1867">
              <a:latin typeface="Arial"/>
              <a:cs typeface="Arial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45003D9-47FC-4228-9CA4-C8AB63E92B52}"/>
              </a:ext>
            </a:extLst>
          </p:cNvPr>
          <p:cNvSpPr txBox="1"/>
          <p:nvPr/>
        </p:nvSpPr>
        <p:spPr>
          <a:xfrm>
            <a:off x="4043706" y="6081577"/>
            <a:ext cx="77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https://</a:t>
            </a:r>
            <a:r>
              <a:rPr lang="en-US" dirty="0" err="1"/>
              <a:t>rdi.berkeley.edu</a:t>
            </a:r>
            <a:r>
              <a:rPr lang="en-US" dirty="0"/>
              <a:t>/</a:t>
            </a:r>
            <a:r>
              <a:rPr lang="en-US" dirty="0" err="1"/>
              <a:t>llm</a:t>
            </a:r>
            <a:r>
              <a:rPr lang="en-US" dirty="0"/>
              <a:t>-agents/assets/</a:t>
            </a:r>
            <a:r>
              <a:rPr lang="en-US" dirty="0" err="1"/>
              <a:t>llm_agent_history.pdf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43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7626424" y="975662"/>
            <a:ext cx="3070860" cy="894080"/>
            <a:chOff x="5071088" y="1148787"/>
            <a:chExt cx="2303145" cy="670560"/>
          </a:xfrm>
        </p:grpSpPr>
        <p:sp>
          <p:nvSpPr>
            <p:cNvPr id="5" name="object 5"/>
            <p:cNvSpPr/>
            <p:nvPr/>
          </p:nvSpPr>
          <p:spPr>
            <a:xfrm>
              <a:off x="5078159" y="1155858"/>
              <a:ext cx="2288540" cy="656590"/>
            </a:xfrm>
            <a:custGeom>
              <a:avLst/>
              <a:gdLst/>
              <a:ahLst/>
              <a:cxnLst/>
              <a:rect l="l" t="t" r="r" b="b"/>
              <a:pathLst>
                <a:path w="2288540" h="656589">
                  <a:moveTo>
                    <a:pt x="2198679" y="0"/>
                  </a:moveTo>
                  <a:lnTo>
                    <a:pt x="89819" y="0"/>
                  </a:lnTo>
                  <a:lnTo>
                    <a:pt x="71807" y="601"/>
                  </a:lnTo>
                  <a:lnTo>
                    <a:pt x="32854" y="12045"/>
                  </a:lnTo>
                  <a:lnTo>
                    <a:pt x="5414" y="46281"/>
                  </a:lnTo>
                  <a:lnTo>
                    <a:pt x="0" y="89820"/>
                  </a:lnTo>
                  <a:lnTo>
                    <a:pt x="0" y="566214"/>
                  </a:lnTo>
                  <a:lnTo>
                    <a:pt x="5414" y="609752"/>
                  </a:lnTo>
                  <a:lnTo>
                    <a:pt x="32854" y="643989"/>
                  </a:lnTo>
                  <a:lnTo>
                    <a:pt x="71807" y="655432"/>
                  </a:lnTo>
                  <a:lnTo>
                    <a:pt x="89819" y="656034"/>
                  </a:lnTo>
                  <a:lnTo>
                    <a:pt x="2198679" y="656034"/>
                  </a:lnTo>
                  <a:lnTo>
                    <a:pt x="2242218" y="650620"/>
                  </a:lnTo>
                  <a:lnTo>
                    <a:pt x="2276453" y="623178"/>
                  </a:lnTo>
                  <a:lnTo>
                    <a:pt x="2287897" y="584227"/>
                  </a:lnTo>
                  <a:lnTo>
                    <a:pt x="2288498" y="89820"/>
                  </a:lnTo>
                  <a:lnTo>
                    <a:pt x="2287897" y="71808"/>
                  </a:lnTo>
                  <a:lnTo>
                    <a:pt x="2276453" y="32855"/>
                  </a:lnTo>
                  <a:lnTo>
                    <a:pt x="2242218" y="5414"/>
                  </a:lnTo>
                  <a:lnTo>
                    <a:pt x="2198679" y="0"/>
                  </a:lnTo>
                  <a:close/>
                </a:path>
              </a:pathLst>
            </a:custGeom>
            <a:solidFill>
              <a:srgbClr val="D6D6D6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078073" y="1155772"/>
              <a:ext cx="2289175" cy="656590"/>
            </a:xfrm>
            <a:custGeom>
              <a:avLst/>
              <a:gdLst/>
              <a:ahLst/>
              <a:cxnLst/>
              <a:rect l="l" t="t" r="r" b="b"/>
              <a:pathLst>
                <a:path w="2289175" h="656589">
                  <a:moveTo>
                    <a:pt x="112241" y="0"/>
                  </a:moveTo>
                  <a:lnTo>
                    <a:pt x="2176430" y="0"/>
                  </a:lnTo>
                  <a:lnTo>
                    <a:pt x="2198765" y="85"/>
                  </a:lnTo>
                  <a:lnTo>
                    <a:pt x="2242304" y="5500"/>
                  </a:lnTo>
                  <a:lnTo>
                    <a:pt x="2276540" y="32941"/>
                  </a:lnTo>
                  <a:lnTo>
                    <a:pt x="2287984" y="71893"/>
                  </a:lnTo>
                  <a:lnTo>
                    <a:pt x="2288672" y="112241"/>
                  </a:lnTo>
                  <a:lnTo>
                    <a:pt x="2288672" y="543964"/>
                  </a:lnTo>
                  <a:lnTo>
                    <a:pt x="2287984" y="584312"/>
                  </a:lnTo>
                  <a:lnTo>
                    <a:pt x="2276540" y="623264"/>
                  </a:lnTo>
                  <a:lnTo>
                    <a:pt x="2242304" y="650705"/>
                  </a:lnTo>
                  <a:lnTo>
                    <a:pt x="2198765" y="656119"/>
                  </a:lnTo>
                  <a:lnTo>
                    <a:pt x="2176430" y="656205"/>
                  </a:lnTo>
                  <a:lnTo>
                    <a:pt x="112241" y="656205"/>
                  </a:lnTo>
                  <a:lnTo>
                    <a:pt x="71893" y="655518"/>
                  </a:lnTo>
                  <a:lnTo>
                    <a:pt x="32941" y="644074"/>
                  </a:lnTo>
                  <a:lnTo>
                    <a:pt x="5500" y="609838"/>
                  </a:lnTo>
                  <a:lnTo>
                    <a:pt x="85" y="566300"/>
                  </a:lnTo>
                  <a:lnTo>
                    <a:pt x="0" y="543964"/>
                  </a:lnTo>
                  <a:lnTo>
                    <a:pt x="0" y="112241"/>
                  </a:lnTo>
                  <a:lnTo>
                    <a:pt x="687" y="71893"/>
                  </a:lnTo>
                  <a:lnTo>
                    <a:pt x="12131" y="32941"/>
                  </a:lnTo>
                  <a:lnTo>
                    <a:pt x="46367" y="5500"/>
                  </a:lnTo>
                  <a:lnTo>
                    <a:pt x="89905" y="85"/>
                  </a:lnTo>
                  <a:lnTo>
                    <a:pt x="112241" y="0"/>
                  </a:lnTo>
                  <a:close/>
                </a:path>
              </a:pathLst>
            </a:custGeom>
            <a:ln w="1397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89162" y="1217694"/>
            <a:ext cx="17449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latin typeface="Arial"/>
                <a:cs typeface="Arial"/>
              </a:rPr>
              <a:t>Task: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xxxxxx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04807" y="3148191"/>
            <a:ext cx="2014220" cy="906780"/>
          </a:xfrm>
          <a:custGeom>
            <a:avLst/>
            <a:gdLst/>
            <a:ahLst/>
            <a:cxnLst/>
            <a:rect l="l" t="t" r="r" b="b"/>
            <a:pathLst>
              <a:path w="1510665" h="680085">
                <a:moveTo>
                  <a:pt x="1128568" y="0"/>
                </a:moveTo>
                <a:lnTo>
                  <a:pt x="381716" y="0"/>
                </a:lnTo>
                <a:lnTo>
                  <a:pt x="306464" y="274"/>
                </a:lnTo>
                <a:lnTo>
                  <a:pt x="245778" y="2194"/>
                </a:lnTo>
                <a:lnTo>
                  <a:pt x="197576" y="7405"/>
                </a:lnTo>
                <a:lnTo>
                  <a:pt x="159777" y="17553"/>
                </a:lnTo>
                <a:lnTo>
                  <a:pt x="113052" y="40630"/>
                </a:lnTo>
                <a:lnTo>
                  <a:pt x="72900" y="72900"/>
                </a:lnTo>
                <a:lnTo>
                  <a:pt x="40630" y="113052"/>
                </a:lnTo>
                <a:lnTo>
                  <a:pt x="17553" y="159777"/>
                </a:lnTo>
                <a:lnTo>
                  <a:pt x="3093" y="235815"/>
                </a:lnTo>
                <a:lnTo>
                  <a:pt x="611" y="286642"/>
                </a:lnTo>
                <a:lnTo>
                  <a:pt x="0" y="340009"/>
                </a:lnTo>
                <a:lnTo>
                  <a:pt x="611" y="393376"/>
                </a:lnTo>
                <a:lnTo>
                  <a:pt x="3093" y="444203"/>
                </a:lnTo>
                <a:lnTo>
                  <a:pt x="8417" y="487992"/>
                </a:lnTo>
                <a:lnTo>
                  <a:pt x="40630" y="566965"/>
                </a:lnTo>
                <a:lnTo>
                  <a:pt x="72900" y="607118"/>
                </a:lnTo>
                <a:lnTo>
                  <a:pt x="113052" y="639388"/>
                </a:lnTo>
                <a:lnTo>
                  <a:pt x="159777" y="662465"/>
                </a:lnTo>
                <a:lnTo>
                  <a:pt x="197576" y="672613"/>
                </a:lnTo>
                <a:lnTo>
                  <a:pt x="245778" y="677824"/>
                </a:lnTo>
                <a:lnTo>
                  <a:pt x="306464" y="679744"/>
                </a:lnTo>
                <a:lnTo>
                  <a:pt x="381716" y="680018"/>
                </a:lnTo>
                <a:lnTo>
                  <a:pt x="1128568" y="680018"/>
                </a:lnTo>
                <a:lnTo>
                  <a:pt x="1203819" y="679744"/>
                </a:lnTo>
                <a:lnTo>
                  <a:pt x="1264506" y="677824"/>
                </a:lnTo>
                <a:lnTo>
                  <a:pt x="1312708" y="672613"/>
                </a:lnTo>
                <a:lnTo>
                  <a:pt x="1350507" y="662465"/>
                </a:lnTo>
                <a:lnTo>
                  <a:pt x="1397231" y="639388"/>
                </a:lnTo>
                <a:lnTo>
                  <a:pt x="1437384" y="607118"/>
                </a:lnTo>
                <a:lnTo>
                  <a:pt x="1469654" y="566965"/>
                </a:lnTo>
                <a:lnTo>
                  <a:pt x="1492731" y="520241"/>
                </a:lnTo>
                <a:lnTo>
                  <a:pt x="1507190" y="444203"/>
                </a:lnTo>
                <a:lnTo>
                  <a:pt x="1509672" y="393376"/>
                </a:lnTo>
                <a:lnTo>
                  <a:pt x="1510283" y="340009"/>
                </a:lnTo>
                <a:lnTo>
                  <a:pt x="1509672" y="286642"/>
                </a:lnTo>
                <a:lnTo>
                  <a:pt x="1507190" y="235815"/>
                </a:lnTo>
                <a:lnTo>
                  <a:pt x="1501867" y="192026"/>
                </a:lnTo>
                <a:lnTo>
                  <a:pt x="1469654" y="113052"/>
                </a:lnTo>
                <a:lnTo>
                  <a:pt x="1437384" y="72900"/>
                </a:lnTo>
                <a:lnTo>
                  <a:pt x="1397231" y="40630"/>
                </a:lnTo>
                <a:lnTo>
                  <a:pt x="1350507" y="17553"/>
                </a:lnTo>
                <a:lnTo>
                  <a:pt x="1312708" y="7405"/>
                </a:lnTo>
                <a:lnTo>
                  <a:pt x="1264506" y="2194"/>
                </a:lnTo>
                <a:lnTo>
                  <a:pt x="1203819" y="274"/>
                </a:lnTo>
                <a:lnTo>
                  <a:pt x="1128568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8805932" y="3288476"/>
            <a:ext cx="1378373" cy="576077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3" marR="6773">
              <a:lnSpc>
                <a:spcPct val="101200"/>
              </a:lnSpc>
              <a:spcBef>
                <a:spcPts val="107"/>
              </a:spcBef>
            </a:pPr>
            <a:r>
              <a:rPr sz="1867" spc="-13" dirty="0">
                <a:latin typeface="Arial"/>
                <a:cs typeface="Arial"/>
              </a:rPr>
              <a:t>Observation: xxxxxx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49025" y="1663557"/>
            <a:ext cx="4643120" cy="2562013"/>
            <a:chOff x="2313039" y="1664708"/>
            <a:chExt cx="3482340" cy="192151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3385" y="2752229"/>
              <a:ext cx="731930" cy="7319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88494" y="2615694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6" y="0"/>
                  </a:moveTo>
                  <a:lnTo>
                    <a:pt x="376254" y="0"/>
                  </a:lnTo>
                  <a:lnTo>
                    <a:pt x="303591" y="231"/>
                  </a:lnTo>
                  <a:lnTo>
                    <a:pt x="244993" y="1855"/>
                  </a:lnTo>
                  <a:lnTo>
                    <a:pt x="198448" y="6262"/>
                  </a:lnTo>
                  <a:lnTo>
                    <a:pt x="113621" y="38712"/>
                  </a:lnTo>
                  <a:lnTo>
                    <a:pt x="72090" y="72090"/>
                  </a:lnTo>
                  <a:lnTo>
                    <a:pt x="38711" y="113621"/>
                  </a:lnTo>
                  <a:lnTo>
                    <a:pt x="14842" y="161950"/>
                  </a:lnTo>
                  <a:lnTo>
                    <a:pt x="3738" y="203392"/>
                  </a:lnTo>
                  <a:lnTo>
                    <a:pt x="0" y="246132"/>
                  </a:lnTo>
                  <a:lnTo>
                    <a:pt x="938" y="267604"/>
                  </a:lnTo>
                  <a:lnTo>
                    <a:pt x="8380" y="309816"/>
                  </a:lnTo>
                  <a:lnTo>
                    <a:pt x="38711" y="378644"/>
                  </a:lnTo>
                  <a:lnTo>
                    <a:pt x="72090" y="420175"/>
                  </a:lnTo>
                  <a:lnTo>
                    <a:pt x="113621" y="453553"/>
                  </a:lnTo>
                  <a:lnTo>
                    <a:pt x="161950" y="477422"/>
                  </a:lnTo>
                  <a:lnTo>
                    <a:pt x="244993" y="490410"/>
                  </a:lnTo>
                  <a:lnTo>
                    <a:pt x="303591" y="492034"/>
                  </a:lnTo>
                  <a:lnTo>
                    <a:pt x="376254" y="492265"/>
                  </a:lnTo>
                  <a:lnTo>
                    <a:pt x="783136" y="492265"/>
                  </a:lnTo>
                  <a:lnTo>
                    <a:pt x="855799" y="492034"/>
                  </a:lnTo>
                  <a:lnTo>
                    <a:pt x="914398" y="490410"/>
                  </a:lnTo>
                  <a:lnTo>
                    <a:pt x="960942" y="486003"/>
                  </a:lnTo>
                  <a:lnTo>
                    <a:pt x="1045769" y="453553"/>
                  </a:lnTo>
                  <a:lnTo>
                    <a:pt x="1087300" y="420175"/>
                  </a:lnTo>
                  <a:lnTo>
                    <a:pt x="1120678" y="378644"/>
                  </a:lnTo>
                  <a:lnTo>
                    <a:pt x="1144548" y="330315"/>
                  </a:lnTo>
                  <a:lnTo>
                    <a:pt x="1155652" y="288873"/>
                  </a:lnTo>
                  <a:lnTo>
                    <a:pt x="1159391" y="246132"/>
                  </a:lnTo>
                  <a:lnTo>
                    <a:pt x="1158453" y="224660"/>
                  </a:lnTo>
                  <a:lnTo>
                    <a:pt x="1151010" y="182448"/>
                  </a:lnTo>
                  <a:lnTo>
                    <a:pt x="1120678" y="113621"/>
                  </a:lnTo>
                  <a:lnTo>
                    <a:pt x="1087300" y="72090"/>
                  </a:lnTo>
                  <a:lnTo>
                    <a:pt x="1045769" y="38712"/>
                  </a:lnTo>
                  <a:lnTo>
                    <a:pt x="997441" y="14843"/>
                  </a:lnTo>
                  <a:lnTo>
                    <a:pt x="914398" y="1855"/>
                  </a:lnTo>
                  <a:lnTo>
                    <a:pt x="855799" y="231"/>
                  </a:lnTo>
                  <a:lnTo>
                    <a:pt x="783136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29982" y="3188133"/>
              <a:ext cx="1516380" cy="272415"/>
            </a:xfrm>
            <a:custGeom>
              <a:avLst/>
              <a:gdLst/>
              <a:ahLst/>
              <a:cxnLst/>
              <a:rect l="l" t="t" r="r" b="b"/>
              <a:pathLst>
                <a:path w="1516379" h="272414">
                  <a:moveTo>
                    <a:pt x="1308352" y="0"/>
                  </a:moveTo>
                  <a:lnTo>
                    <a:pt x="207822" y="0"/>
                  </a:lnTo>
                  <a:lnTo>
                    <a:pt x="167688" y="128"/>
                  </a:lnTo>
                  <a:lnTo>
                    <a:pt x="109612" y="3459"/>
                  </a:lnTo>
                  <a:lnTo>
                    <a:pt x="62758" y="21383"/>
                  </a:lnTo>
                  <a:lnTo>
                    <a:pt x="21382" y="62758"/>
                  </a:lnTo>
                  <a:lnTo>
                    <a:pt x="4629" y="100775"/>
                  </a:lnTo>
                  <a:lnTo>
                    <a:pt x="0" y="135950"/>
                  </a:lnTo>
                  <a:lnTo>
                    <a:pt x="518" y="147810"/>
                  </a:lnTo>
                  <a:lnTo>
                    <a:pt x="21382" y="209142"/>
                  </a:lnTo>
                  <a:lnTo>
                    <a:pt x="62758" y="250517"/>
                  </a:lnTo>
                  <a:lnTo>
                    <a:pt x="109612" y="268441"/>
                  </a:lnTo>
                  <a:lnTo>
                    <a:pt x="167688" y="271772"/>
                  </a:lnTo>
                  <a:lnTo>
                    <a:pt x="207822" y="271900"/>
                  </a:lnTo>
                  <a:lnTo>
                    <a:pt x="1308352" y="271900"/>
                  </a:lnTo>
                  <a:lnTo>
                    <a:pt x="1348487" y="271772"/>
                  </a:lnTo>
                  <a:lnTo>
                    <a:pt x="1406563" y="268441"/>
                  </a:lnTo>
                  <a:lnTo>
                    <a:pt x="1453417" y="250517"/>
                  </a:lnTo>
                  <a:lnTo>
                    <a:pt x="1494792" y="209142"/>
                  </a:lnTo>
                  <a:lnTo>
                    <a:pt x="1511545" y="171126"/>
                  </a:lnTo>
                  <a:lnTo>
                    <a:pt x="1516175" y="135950"/>
                  </a:lnTo>
                  <a:lnTo>
                    <a:pt x="1515657" y="124091"/>
                  </a:lnTo>
                  <a:lnTo>
                    <a:pt x="1494792" y="62758"/>
                  </a:lnTo>
                  <a:lnTo>
                    <a:pt x="1453417" y="21383"/>
                  </a:lnTo>
                  <a:lnTo>
                    <a:pt x="1406563" y="3459"/>
                  </a:lnTo>
                  <a:lnTo>
                    <a:pt x="1348487" y="128"/>
                  </a:lnTo>
                  <a:lnTo>
                    <a:pt x="1308352" y="0"/>
                  </a:lnTo>
                  <a:close/>
                </a:path>
              </a:pathLst>
            </a:custGeom>
            <a:solidFill>
              <a:srgbClr val="F9ECB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391537" y="2664282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497"/>
                  </a:lnTo>
                  <a:lnTo>
                    <a:pt x="115798" y="127215"/>
                  </a:lnTo>
                  <a:lnTo>
                    <a:pt x="114185" y="107378"/>
                  </a:lnTo>
                  <a:lnTo>
                    <a:pt x="111201" y="80327"/>
                  </a:lnTo>
                  <a:lnTo>
                    <a:pt x="102971" y="42456"/>
                  </a:lnTo>
                  <a:lnTo>
                    <a:pt x="87325" y="10718"/>
                  </a:lnTo>
                  <a:lnTo>
                    <a:pt x="68326" y="0"/>
                  </a:lnTo>
                  <a:lnTo>
                    <a:pt x="51422" y="3517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73"/>
                  </a:lnTo>
                  <a:lnTo>
                    <a:pt x="8801" y="106299"/>
                  </a:lnTo>
                  <a:lnTo>
                    <a:pt x="3543" y="139001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46"/>
                  </a:lnTo>
                  <a:lnTo>
                    <a:pt x="57899" y="325996"/>
                  </a:lnTo>
                  <a:lnTo>
                    <a:pt x="84378" y="309232"/>
                  </a:lnTo>
                  <a:lnTo>
                    <a:pt x="103873" y="268020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01"/>
                  </a:lnTo>
                  <a:lnTo>
                    <a:pt x="250913" y="106299"/>
                  </a:lnTo>
                  <a:lnTo>
                    <a:pt x="246888" y="64973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17"/>
                  </a:lnTo>
                  <a:lnTo>
                    <a:pt x="156756" y="42456"/>
                  </a:lnTo>
                  <a:lnTo>
                    <a:pt x="148526" y="80327"/>
                  </a:lnTo>
                  <a:lnTo>
                    <a:pt x="143929" y="127215"/>
                  </a:lnTo>
                  <a:lnTo>
                    <a:pt x="139788" y="143497"/>
                  </a:lnTo>
                  <a:lnTo>
                    <a:pt x="143395" y="216941"/>
                  </a:lnTo>
                  <a:lnTo>
                    <a:pt x="155854" y="268020"/>
                  </a:lnTo>
                  <a:lnTo>
                    <a:pt x="175348" y="309232"/>
                  </a:lnTo>
                  <a:lnTo>
                    <a:pt x="201828" y="325996"/>
                  </a:lnTo>
                  <a:lnTo>
                    <a:pt x="228981" y="309346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313039" y="2922171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7"/>
                  </a:lnTo>
                  <a:lnTo>
                    <a:pt x="182159" y="2897"/>
                  </a:lnTo>
                  <a:lnTo>
                    <a:pt x="168998" y="3856"/>
                  </a:lnTo>
                  <a:lnTo>
                    <a:pt x="145072" y="25987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4"/>
                  </a:lnTo>
                  <a:lnTo>
                    <a:pt x="0" y="158059"/>
                  </a:lnTo>
                  <a:lnTo>
                    <a:pt x="423130" y="158059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7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481934" y="2922179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4"/>
                  </a:lnTo>
                  <a:lnTo>
                    <a:pt x="115" y="3858"/>
                  </a:lnTo>
                  <a:lnTo>
                    <a:pt x="0" y="24966"/>
                  </a:lnTo>
                  <a:lnTo>
                    <a:pt x="20464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405342" y="2786646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5">
                  <a:moveTo>
                    <a:pt x="37795" y="43078"/>
                  </a:moveTo>
                  <a:lnTo>
                    <a:pt x="21678" y="3759"/>
                  </a:lnTo>
                  <a:lnTo>
                    <a:pt x="14376" y="0"/>
                  </a:lnTo>
                  <a:lnTo>
                    <a:pt x="7505" y="508"/>
                  </a:lnTo>
                  <a:lnTo>
                    <a:pt x="2438" y="5384"/>
                  </a:lnTo>
                  <a:lnTo>
                    <a:pt x="0" y="13538"/>
                  </a:lnTo>
                  <a:lnTo>
                    <a:pt x="330" y="23850"/>
                  </a:lnTo>
                  <a:lnTo>
                    <a:pt x="3556" y="35204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03"/>
                  </a:lnTo>
                  <a:lnTo>
                    <a:pt x="30289" y="56108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5">
                  <a:moveTo>
                    <a:pt x="161645" y="48996"/>
                  </a:moveTo>
                  <a:lnTo>
                    <a:pt x="148399" y="17462"/>
                  </a:lnTo>
                  <a:lnTo>
                    <a:pt x="119253" y="6946"/>
                  </a:lnTo>
                  <a:lnTo>
                    <a:pt x="90106" y="17462"/>
                  </a:lnTo>
                  <a:lnTo>
                    <a:pt x="76860" y="48996"/>
                  </a:lnTo>
                  <a:lnTo>
                    <a:pt x="76860" y="152857"/>
                  </a:lnTo>
                  <a:lnTo>
                    <a:pt x="95504" y="177457"/>
                  </a:lnTo>
                  <a:lnTo>
                    <a:pt x="117690" y="185877"/>
                  </a:lnTo>
                  <a:lnTo>
                    <a:pt x="140665" y="177774"/>
                  </a:lnTo>
                  <a:lnTo>
                    <a:pt x="161645" y="152857"/>
                  </a:lnTo>
                  <a:lnTo>
                    <a:pt x="161645" y="48996"/>
                  </a:lnTo>
                  <a:close/>
                </a:path>
                <a:path w="238760" h="186055">
                  <a:moveTo>
                    <a:pt x="238594" y="13538"/>
                  </a:moveTo>
                  <a:lnTo>
                    <a:pt x="236156" y="5384"/>
                  </a:lnTo>
                  <a:lnTo>
                    <a:pt x="231089" y="508"/>
                  </a:lnTo>
                  <a:lnTo>
                    <a:pt x="224218" y="0"/>
                  </a:lnTo>
                  <a:lnTo>
                    <a:pt x="216903" y="3771"/>
                  </a:lnTo>
                  <a:lnTo>
                    <a:pt x="210007" y="11125"/>
                  </a:lnTo>
                  <a:lnTo>
                    <a:pt x="204368" y="21399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108"/>
                  </a:lnTo>
                  <a:lnTo>
                    <a:pt x="215176" y="56603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04"/>
                  </a:lnTo>
                  <a:lnTo>
                    <a:pt x="238252" y="23850"/>
                  </a:lnTo>
                  <a:lnTo>
                    <a:pt x="238594" y="13538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82213" y="2887301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4">
                  <a:moveTo>
                    <a:pt x="84782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6" y="7042"/>
                  </a:lnTo>
                  <a:lnTo>
                    <a:pt x="15224" y="16173"/>
                  </a:lnTo>
                  <a:lnTo>
                    <a:pt x="28939" y="25304"/>
                  </a:lnTo>
                  <a:lnTo>
                    <a:pt x="41996" y="29455"/>
                  </a:lnTo>
                  <a:lnTo>
                    <a:pt x="55175" y="25258"/>
                  </a:lnTo>
                  <a:lnTo>
                    <a:pt x="69161" y="16025"/>
                  </a:lnTo>
                  <a:lnTo>
                    <a:pt x="80261" y="6792"/>
                  </a:lnTo>
                  <a:lnTo>
                    <a:pt x="84782" y="2595"/>
                  </a:lnTo>
                  <a:lnTo>
                    <a:pt x="84782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21155" y="2649171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4">
                  <a:moveTo>
                    <a:pt x="103536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6" y="258310"/>
                  </a:lnTo>
                  <a:lnTo>
                    <a:pt x="127709" y="250558"/>
                  </a:lnTo>
                  <a:lnTo>
                    <a:pt x="156520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9" y="9863"/>
                  </a:lnTo>
                  <a:lnTo>
                    <a:pt x="103536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2643216"/>
              <a:ext cx="226477" cy="1767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305" y="2925441"/>
              <a:ext cx="83093" cy="1547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2924130"/>
              <a:ext cx="83069" cy="1561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3189" y="3062220"/>
              <a:ext cx="523727" cy="5237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88493" y="1664708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7" y="0"/>
                  </a:moveTo>
                  <a:lnTo>
                    <a:pt x="376255" y="0"/>
                  </a:lnTo>
                  <a:lnTo>
                    <a:pt x="303593" y="231"/>
                  </a:lnTo>
                  <a:lnTo>
                    <a:pt x="244994" y="1855"/>
                  </a:lnTo>
                  <a:lnTo>
                    <a:pt x="198450" y="6262"/>
                  </a:lnTo>
                  <a:lnTo>
                    <a:pt x="113622" y="38712"/>
                  </a:lnTo>
                  <a:lnTo>
                    <a:pt x="72091" y="72090"/>
                  </a:lnTo>
                  <a:lnTo>
                    <a:pt x="38713" y="113621"/>
                  </a:lnTo>
                  <a:lnTo>
                    <a:pt x="14843" y="161950"/>
                  </a:lnTo>
                  <a:lnTo>
                    <a:pt x="3739" y="203392"/>
                  </a:lnTo>
                  <a:lnTo>
                    <a:pt x="0" y="246132"/>
                  </a:lnTo>
                  <a:lnTo>
                    <a:pt x="938" y="267604"/>
                  </a:lnTo>
                  <a:lnTo>
                    <a:pt x="8381" y="309816"/>
                  </a:lnTo>
                  <a:lnTo>
                    <a:pt x="38713" y="378643"/>
                  </a:lnTo>
                  <a:lnTo>
                    <a:pt x="72091" y="420175"/>
                  </a:lnTo>
                  <a:lnTo>
                    <a:pt x="113622" y="453553"/>
                  </a:lnTo>
                  <a:lnTo>
                    <a:pt x="161951" y="477422"/>
                  </a:lnTo>
                  <a:lnTo>
                    <a:pt x="244994" y="490410"/>
                  </a:lnTo>
                  <a:lnTo>
                    <a:pt x="303593" y="492034"/>
                  </a:lnTo>
                  <a:lnTo>
                    <a:pt x="376255" y="492265"/>
                  </a:lnTo>
                  <a:lnTo>
                    <a:pt x="783137" y="492265"/>
                  </a:lnTo>
                  <a:lnTo>
                    <a:pt x="855800" y="492034"/>
                  </a:lnTo>
                  <a:lnTo>
                    <a:pt x="914399" y="490410"/>
                  </a:lnTo>
                  <a:lnTo>
                    <a:pt x="960943" y="486003"/>
                  </a:lnTo>
                  <a:lnTo>
                    <a:pt x="1045770" y="453553"/>
                  </a:lnTo>
                  <a:lnTo>
                    <a:pt x="1087301" y="420175"/>
                  </a:lnTo>
                  <a:lnTo>
                    <a:pt x="1120679" y="378643"/>
                  </a:lnTo>
                  <a:lnTo>
                    <a:pt x="1144549" y="330315"/>
                  </a:lnTo>
                  <a:lnTo>
                    <a:pt x="1155653" y="288873"/>
                  </a:lnTo>
                  <a:lnTo>
                    <a:pt x="1159393" y="246132"/>
                  </a:lnTo>
                  <a:lnTo>
                    <a:pt x="1158454" y="224660"/>
                  </a:lnTo>
                  <a:lnTo>
                    <a:pt x="1151011" y="182448"/>
                  </a:lnTo>
                  <a:lnTo>
                    <a:pt x="1120679" y="113621"/>
                  </a:lnTo>
                  <a:lnTo>
                    <a:pt x="1087301" y="72090"/>
                  </a:lnTo>
                  <a:lnTo>
                    <a:pt x="1045770" y="38712"/>
                  </a:lnTo>
                  <a:lnTo>
                    <a:pt x="997442" y="14843"/>
                  </a:lnTo>
                  <a:lnTo>
                    <a:pt x="914399" y="1855"/>
                  </a:lnTo>
                  <a:lnTo>
                    <a:pt x="855800" y="231"/>
                  </a:lnTo>
                  <a:lnTo>
                    <a:pt x="783137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84785" y="1756059"/>
            <a:ext cx="10041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Thought: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Action: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38282" y="2426808"/>
            <a:ext cx="2021840" cy="363220"/>
          </a:xfrm>
          <a:custGeom>
            <a:avLst/>
            <a:gdLst/>
            <a:ahLst/>
            <a:cxnLst/>
            <a:rect l="l" t="t" r="r" b="b"/>
            <a:pathLst>
              <a:path w="1516379" h="272414">
                <a:moveTo>
                  <a:pt x="1308352" y="0"/>
                </a:moveTo>
                <a:lnTo>
                  <a:pt x="207822" y="0"/>
                </a:lnTo>
                <a:lnTo>
                  <a:pt x="167687" y="128"/>
                </a:lnTo>
                <a:lnTo>
                  <a:pt x="109612" y="3459"/>
                </a:lnTo>
                <a:lnTo>
                  <a:pt x="62758" y="21382"/>
                </a:lnTo>
                <a:lnTo>
                  <a:pt x="21382" y="62758"/>
                </a:lnTo>
                <a:lnTo>
                  <a:pt x="4629" y="100774"/>
                </a:lnTo>
                <a:lnTo>
                  <a:pt x="0" y="135950"/>
                </a:lnTo>
                <a:lnTo>
                  <a:pt x="518" y="147810"/>
                </a:lnTo>
                <a:lnTo>
                  <a:pt x="21382" y="209142"/>
                </a:lnTo>
                <a:lnTo>
                  <a:pt x="62758" y="250517"/>
                </a:lnTo>
                <a:lnTo>
                  <a:pt x="109612" y="268441"/>
                </a:lnTo>
                <a:lnTo>
                  <a:pt x="167687" y="271772"/>
                </a:lnTo>
                <a:lnTo>
                  <a:pt x="207822" y="271900"/>
                </a:lnTo>
                <a:lnTo>
                  <a:pt x="1308352" y="271900"/>
                </a:lnTo>
                <a:lnTo>
                  <a:pt x="1348487" y="271772"/>
                </a:lnTo>
                <a:lnTo>
                  <a:pt x="1406563" y="268441"/>
                </a:lnTo>
                <a:lnTo>
                  <a:pt x="1453417" y="250517"/>
                </a:lnTo>
                <a:lnTo>
                  <a:pt x="1494792" y="209142"/>
                </a:lnTo>
                <a:lnTo>
                  <a:pt x="1511545" y="171126"/>
                </a:lnTo>
                <a:lnTo>
                  <a:pt x="1516175" y="135950"/>
                </a:lnTo>
                <a:lnTo>
                  <a:pt x="1515657" y="124090"/>
                </a:lnTo>
                <a:lnTo>
                  <a:pt x="1494792" y="62758"/>
                </a:lnTo>
                <a:lnTo>
                  <a:pt x="1453417" y="21382"/>
                </a:lnTo>
                <a:lnTo>
                  <a:pt x="1406563" y="3459"/>
                </a:lnTo>
                <a:lnTo>
                  <a:pt x="1348487" y="128"/>
                </a:lnTo>
                <a:lnTo>
                  <a:pt x="1308352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4821142" y="2498160"/>
            <a:ext cx="154940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Observation: </a:t>
            </a:r>
            <a:r>
              <a:rPr sz="1333" spc="-13" dirty="0">
                <a:latin typeface="Arial"/>
                <a:cs typeface="Arial"/>
              </a:rPr>
              <a:t>xxxxxx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949026" y="1700253"/>
            <a:ext cx="3485727" cy="3158067"/>
            <a:chOff x="2313039" y="1692230"/>
            <a:chExt cx="2614295" cy="2368550"/>
          </a:xfrm>
        </p:grpSpPr>
        <p:sp>
          <p:nvSpPr>
            <p:cNvPr id="29" name="object 29"/>
            <p:cNvSpPr/>
            <p:nvPr/>
          </p:nvSpPr>
          <p:spPr>
            <a:xfrm>
              <a:off x="2391537" y="1713293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497"/>
                  </a:lnTo>
                  <a:lnTo>
                    <a:pt x="115798" y="127228"/>
                  </a:lnTo>
                  <a:lnTo>
                    <a:pt x="114185" y="107378"/>
                  </a:lnTo>
                  <a:lnTo>
                    <a:pt x="111201" y="80327"/>
                  </a:lnTo>
                  <a:lnTo>
                    <a:pt x="102971" y="42456"/>
                  </a:lnTo>
                  <a:lnTo>
                    <a:pt x="87325" y="10731"/>
                  </a:lnTo>
                  <a:lnTo>
                    <a:pt x="68326" y="0"/>
                  </a:lnTo>
                  <a:lnTo>
                    <a:pt x="51422" y="3517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85"/>
                  </a:lnTo>
                  <a:lnTo>
                    <a:pt x="8801" y="106299"/>
                  </a:lnTo>
                  <a:lnTo>
                    <a:pt x="3543" y="139001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59"/>
                  </a:lnTo>
                  <a:lnTo>
                    <a:pt x="57899" y="326009"/>
                  </a:lnTo>
                  <a:lnTo>
                    <a:pt x="84378" y="309232"/>
                  </a:lnTo>
                  <a:lnTo>
                    <a:pt x="103873" y="268020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01"/>
                  </a:lnTo>
                  <a:lnTo>
                    <a:pt x="250913" y="106299"/>
                  </a:lnTo>
                  <a:lnTo>
                    <a:pt x="246888" y="64985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17"/>
                  </a:lnTo>
                  <a:lnTo>
                    <a:pt x="156756" y="42456"/>
                  </a:lnTo>
                  <a:lnTo>
                    <a:pt x="148526" y="80327"/>
                  </a:lnTo>
                  <a:lnTo>
                    <a:pt x="143929" y="127228"/>
                  </a:lnTo>
                  <a:lnTo>
                    <a:pt x="139788" y="143497"/>
                  </a:lnTo>
                  <a:lnTo>
                    <a:pt x="143395" y="216941"/>
                  </a:lnTo>
                  <a:lnTo>
                    <a:pt x="155854" y="268020"/>
                  </a:lnTo>
                  <a:lnTo>
                    <a:pt x="175348" y="309232"/>
                  </a:lnTo>
                  <a:lnTo>
                    <a:pt x="201828" y="326009"/>
                  </a:lnTo>
                  <a:lnTo>
                    <a:pt x="228981" y="309359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313039" y="1971184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7"/>
                  </a:lnTo>
                  <a:lnTo>
                    <a:pt x="182159" y="2897"/>
                  </a:lnTo>
                  <a:lnTo>
                    <a:pt x="168998" y="3855"/>
                  </a:lnTo>
                  <a:lnTo>
                    <a:pt x="145072" y="25986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4"/>
                  </a:lnTo>
                  <a:lnTo>
                    <a:pt x="0" y="158059"/>
                  </a:lnTo>
                  <a:lnTo>
                    <a:pt x="423130" y="158059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6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1934" y="1971193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4"/>
                  </a:lnTo>
                  <a:lnTo>
                    <a:pt x="115" y="3858"/>
                  </a:lnTo>
                  <a:lnTo>
                    <a:pt x="0" y="24966"/>
                  </a:lnTo>
                  <a:lnTo>
                    <a:pt x="20463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405342" y="1835657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5">
                  <a:moveTo>
                    <a:pt x="37795" y="43078"/>
                  </a:moveTo>
                  <a:lnTo>
                    <a:pt x="21678" y="3771"/>
                  </a:lnTo>
                  <a:lnTo>
                    <a:pt x="14376" y="0"/>
                  </a:lnTo>
                  <a:lnTo>
                    <a:pt x="7505" y="508"/>
                  </a:lnTo>
                  <a:lnTo>
                    <a:pt x="2438" y="5384"/>
                  </a:lnTo>
                  <a:lnTo>
                    <a:pt x="0" y="13538"/>
                  </a:lnTo>
                  <a:lnTo>
                    <a:pt x="330" y="23850"/>
                  </a:lnTo>
                  <a:lnTo>
                    <a:pt x="3556" y="35217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16"/>
                  </a:lnTo>
                  <a:lnTo>
                    <a:pt x="30289" y="56108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5">
                  <a:moveTo>
                    <a:pt x="161645" y="49009"/>
                  </a:moveTo>
                  <a:lnTo>
                    <a:pt x="148399" y="17462"/>
                  </a:lnTo>
                  <a:lnTo>
                    <a:pt x="119253" y="6946"/>
                  </a:lnTo>
                  <a:lnTo>
                    <a:pt x="90106" y="17462"/>
                  </a:lnTo>
                  <a:lnTo>
                    <a:pt x="76860" y="49009"/>
                  </a:lnTo>
                  <a:lnTo>
                    <a:pt x="76860" y="152857"/>
                  </a:lnTo>
                  <a:lnTo>
                    <a:pt x="95504" y="177469"/>
                  </a:lnTo>
                  <a:lnTo>
                    <a:pt x="117690" y="185877"/>
                  </a:lnTo>
                  <a:lnTo>
                    <a:pt x="140665" y="177787"/>
                  </a:lnTo>
                  <a:lnTo>
                    <a:pt x="161645" y="152857"/>
                  </a:lnTo>
                  <a:lnTo>
                    <a:pt x="161645" y="49009"/>
                  </a:lnTo>
                  <a:close/>
                </a:path>
                <a:path w="238760" h="186055">
                  <a:moveTo>
                    <a:pt x="238594" y="13538"/>
                  </a:moveTo>
                  <a:lnTo>
                    <a:pt x="236156" y="5384"/>
                  </a:lnTo>
                  <a:lnTo>
                    <a:pt x="231089" y="508"/>
                  </a:lnTo>
                  <a:lnTo>
                    <a:pt x="224218" y="0"/>
                  </a:lnTo>
                  <a:lnTo>
                    <a:pt x="216903" y="3771"/>
                  </a:lnTo>
                  <a:lnTo>
                    <a:pt x="210007" y="11125"/>
                  </a:lnTo>
                  <a:lnTo>
                    <a:pt x="204368" y="21399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108"/>
                  </a:lnTo>
                  <a:lnTo>
                    <a:pt x="215176" y="56616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17"/>
                  </a:lnTo>
                  <a:lnTo>
                    <a:pt x="238252" y="23850"/>
                  </a:lnTo>
                  <a:lnTo>
                    <a:pt x="238594" y="13538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482212" y="1936315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4">
                  <a:moveTo>
                    <a:pt x="84783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7" y="7042"/>
                  </a:lnTo>
                  <a:lnTo>
                    <a:pt x="15225" y="16173"/>
                  </a:lnTo>
                  <a:lnTo>
                    <a:pt x="28940" y="25304"/>
                  </a:lnTo>
                  <a:lnTo>
                    <a:pt x="41997" y="29455"/>
                  </a:lnTo>
                  <a:lnTo>
                    <a:pt x="55176" y="25258"/>
                  </a:lnTo>
                  <a:lnTo>
                    <a:pt x="69162" y="16025"/>
                  </a:lnTo>
                  <a:lnTo>
                    <a:pt x="80263" y="6792"/>
                  </a:lnTo>
                  <a:lnTo>
                    <a:pt x="84783" y="2595"/>
                  </a:lnTo>
                  <a:lnTo>
                    <a:pt x="84783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421155" y="1698185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4">
                  <a:moveTo>
                    <a:pt x="103534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4" y="258310"/>
                  </a:lnTo>
                  <a:lnTo>
                    <a:pt x="127709" y="250558"/>
                  </a:lnTo>
                  <a:lnTo>
                    <a:pt x="156519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8" y="9863"/>
                  </a:lnTo>
                  <a:lnTo>
                    <a:pt x="103534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1692230"/>
              <a:ext cx="226477" cy="17678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9305" y="1974455"/>
              <a:ext cx="83093" cy="15479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1973144"/>
              <a:ext cx="83069" cy="15610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3189" y="2111234"/>
              <a:ext cx="523727" cy="52372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788493" y="3567960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7" y="0"/>
                  </a:moveTo>
                  <a:lnTo>
                    <a:pt x="376255" y="0"/>
                  </a:lnTo>
                  <a:lnTo>
                    <a:pt x="303593" y="231"/>
                  </a:lnTo>
                  <a:lnTo>
                    <a:pt x="244994" y="1855"/>
                  </a:lnTo>
                  <a:lnTo>
                    <a:pt x="198450" y="6262"/>
                  </a:lnTo>
                  <a:lnTo>
                    <a:pt x="113622" y="38713"/>
                  </a:lnTo>
                  <a:lnTo>
                    <a:pt x="72091" y="72091"/>
                  </a:lnTo>
                  <a:lnTo>
                    <a:pt x="38713" y="113622"/>
                  </a:lnTo>
                  <a:lnTo>
                    <a:pt x="14843" y="161951"/>
                  </a:lnTo>
                  <a:lnTo>
                    <a:pt x="3739" y="203393"/>
                  </a:lnTo>
                  <a:lnTo>
                    <a:pt x="0" y="246133"/>
                  </a:lnTo>
                  <a:lnTo>
                    <a:pt x="938" y="267605"/>
                  </a:lnTo>
                  <a:lnTo>
                    <a:pt x="8381" y="309817"/>
                  </a:lnTo>
                  <a:lnTo>
                    <a:pt x="38713" y="378645"/>
                  </a:lnTo>
                  <a:lnTo>
                    <a:pt x="72091" y="420176"/>
                  </a:lnTo>
                  <a:lnTo>
                    <a:pt x="113622" y="453554"/>
                  </a:lnTo>
                  <a:lnTo>
                    <a:pt x="161951" y="477423"/>
                  </a:lnTo>
                  <a:lnTo>
                    <a:pt x="244994" y="490411"/>
                  </a:lnTo>
                  <a:lnTo>
                    <a:pt x="303593" y="492035"/>
                  </a:lnTo>
                  <a:lnTo>
                    <a:pt x="376255" y="492266"/>
                  </a:lnTo>
                  <a:lnTo>
                    <a:pt x="783137" y="492266"/>
                  </a:lnTo>
                  <a:lnTo>
                    <a:pt x="855800" y="492035"/>
                  </a:lnTo>
                  <a:lnTo>
                    <a:pt x="914399" y="490411"/>
                  </a:lnTo>
                  <a:lnTo>
                    <a:pt x="960943" y="486004"/>
                  </a:lnTo>
                  <a:lnTo>
                    <a:pt x="1045770" y="453554"/>
                  </a:lnTo>
                  <a:lnTo>
                    <a:pt x="1087301" y="420176"/>
                  </a:lnTo>
                  <a:lnTo>
                    <a:pt x="1120679" y="378645"/>
                  </a:lnTo>
                  <a:lnTo>
                    <a:pt x="1144549" y="330316"/>
                  </a:lnTo>
                  <a:lnTo>
                    <a:pt x="1155653" y="288874"/>
                  </a:lnTo>
                  <a:lnTo>
                    <a:pt x="1159393" y="246133"/>
                  </a:lnTo>
                  <a:lnTo>
                    <a:pt x="1158454" y="224661"/>
                  </a:lnTo>
                  <a:lnTo>
                    <a:pt x="1151011" y="182449"/>
                  </a:lnTo>
                  <a:lnTo>
                    <a:pt x="1120679" y="113622"/>
                  </a:lnTo>
                  <a:lnTo>
                    <a:pt x="1087301" y="72091"/>
                  </a:lnTo>
                  <a:lnTo>
                    <a:pt x="1045770" y="38713"/>
                  </a:lnTo>
                  <a:lnTo>
                    <a:pt x="997442" y="14843"/>
                  </a:lnTo>
                  <a:lnTo>
                    <a:pt x="914399" y="1855"/>
                  </a:lnTo>
                  <a:lnTo>
                    <a:pt x="855800" y="231"/>
                  </a:lnTo>
                  <a:lnTo>
                    <a:pt x="783137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784785" y="4293729"/>
            <a:ext cx="98721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Thought: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84786" y="4496932"/>
            <a:ext cx="85259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Action: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949026" y="4237926"/>
            <a:ext cx="564727" cy="583353"/>
            <a:chOff x="2313039" y="3595484"/>
            <a:chExt cx="423545" cy="437515"/>
          </a:xfrm>
        </p:grpSpPr>
        <p:sp>
          <p:nvSpPr>
            <p:cNvPr id="43" name="object 43"/>
            <p:cNvSpPr/>
            <p:nvPr/>
          </p:nvSpPr>
          <p:spPr>
            <a:xfrm>
              <a:off x="2391537" y="3616540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510"/>
                  </a:lnTo>
                  <a:lnTo>
                    <a:pt x="115798" y="127228"/>
                  </a:lnTo>
                  <a:lnTo>
                    <a:pt x="114185" y="107378"/>
                  </a:lnTo>
                  <a:lnTo>
                    <a:pt x="111201" y="80340"/>
                  </a:lnTo>
                  <a:lnTo>
                    <a:pt x="102971" y="42468"/>
                  </a:lnTo>
                  <a:lnTo>
                    <a:pt x="87325" y="10731"/>
                  </a:lnTo>
                  <a:lnTo>
                    <a:pt x="68326" y="0"/>
                  </a:lnTo>
                  <a:lnTo>
                    <a:pt x="51422" y="3530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85"/>
                  </a:lnTo>
                  <a:lnTo>
                    <a:pt x="8801" y="106311"/>
                  </a:lnTo>
                  <a:lnTo>
                    <a:pt x="3543" y="139014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59"/>
                  </a:lnTo>
                  <a:lnTo>
                    <a:pt x="57899" y="326009"/>
                  </a:lnTo>
                  <a:lnTo>
                    <a:pt x="84378" y="309245"/>
                  </a:lnTo>
                  <a:lnTo>
                    <a:pt x="103873" y="268033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14"/>
                  </a:lnTo>
                  <a:lnTo>
                    <a:pt x="250913" y="106311"/>
                  </a:lnTo>
                  <a:lnTo>
                    <a:pt x="246888" y="64985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30"/>
                  </a:lnTo>
                  <a:lnTo>
                    <a:pt x="156756" y="42468"/>
                  </a:lnTo>
                  <a:lnTo>
                    <a:pt x="148526" y="80340"/>
                  </a:lnTo>
                  <a:lnTo>
                    <a:pt x="143929" y="127228"/>
                  </a:lnTo>
                  <a:lnTo>
                    <a:pt x="139788" y="143510"/>
                  </a:lnTo>
                  <a:lnTo>
                    <a:pt x="143395" y="216941"/>
                  </a:lnTo>
                  <a:lnTo>
                    <a:pt x="155854" y="268033"/>
                  </a:lnTo>
                  <a:lnTo>
                    <a:pt x="175348" y="309245"/>
                  </a:lnTo>
                  <a:lnTo>
                    <a:pt x="201828" y="326009"/>
                  </a:lnTo>
                  <a:lnTo>
                    <a:pt x="228981" y="309359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2313039" y="3874438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6"/>
                  </a:lnTo>
                  <a:lnTo>
                    <a:pt x="182159" y="2896"/>
                  </a:lnTo>
                  <a:lnTo>
                    <a:pt x="168998" y="3855"/>
                  </a:lnTo>
                  <a:lnTo>
                    <a:pt x="145072" y="25986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3"/>
                  </a:lnTo>
                  <a:lnTo>
                    <a:pt x="0" y="158058"/>
                  </a:lnTo>
                  <a:lnTo>
                    <a:pt x="423130" y="158058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6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2481934" y="3874447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5"/>
                  </a:lnTo>
                  <a:lnTo>
                    <a:pt x="115" y="3858"/>
                  </a:lnTo>
                  <a:lnTo>
                    <a:pt x="0" y="24967"/>
                  </a:lnTo>
                  <a:lnTo>
                    <a:pt x="20463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405342" y="3738918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4">
                  <a:moveTo>
                    <a:pt x="37795" y="43078"/>
                  </a:moveTo>
                  <a:lnTo>
                    <a:pt x="21678" y="3759"/>
                  </a:lnTo>
                  <a:lnTo>
                    <a:pt x="14376" y="0"/>
                  </a:lnTo>
                  <a:lnTo>
                    <a:pt x="7505" y="495"/>
                  </a:lnTo>
                  <a:lnTo>
                    <a:pt x="2438" y="5372"/>
                  </a:lnTo>
                  <a:lnTo>
                    <a:pt x="0" y="13525"/>
                  </a:lnTo>
                  <a:lnTo>
                    <a:pt x="330" y="23837"/>
                  </a:lnTo>
                  <a:lnTo>
                    <a:pt x="3556" y="35204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03"/>
                  </a:lnTo>
                  <a:lnTo>
                    <a:pt x="30289" y="56095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4">
                  <a:moveTo>
                    <a:pt x="161645" y="48996"/>
                  </a:moveTo>
                  <a:lnTo>
                    <a:pt x="148399" y="17449"/>
                  </a:lnTo>
                  <a:lnTo>
                    <a:pt x="119253" y="6934"/>
                  </a:lnTo>
                  <a:lnTo>
                    <a:pt x="90106" y="17449"/>
                  </a:lnTo>
                  <a:lnTo>
                    <a:pt x="76860" y="48996"/>
                  </a:lnTo>
                  <a:lnTo>
                    <a:pt x="76860" y="152857"/>
                  </a:lnTo>
                  <a:lnTo>
                    <a:pt x="95504" y="177457"/>
                  </a:lnTo>
                  <a:lnTo>
                    <a:pt x="117690" y="185864"/>
                  </a:lnTo>
                  <a:lnTo>
                    <a:pt x="140665" y="177774"/>
                  </a:lnTo>
                  <a:lnTo>
                    <a:pt x="161645" y="152857"/>
                  </a:lnTo>
                  <a:lnTo>
                    <a:pt x="161645" y="48996"/>
                  </a:lnTo>
                  <a:close/>
                </a:path>
                <a:path w="238760" h="186054">
                  <a:moveTo>
                    <a:pt x="238594" y="13525"/>
                  </a:moveTo>
                  <a:lnTo>
                    <a:pt x="236156" y="5372"/>
                  </a:lnTo>
                  <a:lnTo>
                    <a:pt x="231089" y="495"/>
                  </a:lnTo>
                  <a:lnTo>
                    <a:pt x="224218" y="0"/>
                  </a:lnTo>
                  <a:lnTo>
                    <a:pt x="216903" y="3759"/>
                  </a:lnTo>
                  <a:lnTo>
                    <a:pt x="210007" y="11125"/>
                  </a:lnTo>
                  <a:lnTo>
                    <a:pt x="204368" y="21386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095"/>
                  </a:lnTo>
                  <a:lnTo>
                    <a:pt x="215176" y="56603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04"/>
                  </a:lnTo>
                  <a:lnTo>
                    <a:pt x="238252" y="23837"/>
                  </a:lnTo>
                  <a:lnTo>
                    <a:pt x="238594" y="13525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482212" y="3839569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5">
                  <a:moveTo>
                    <a:pt x="84783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7" y="7042"/>
                  </a:lnTo>
                  <a:lnTo>
                    <a:pt x="15225" y="16172"/>
                  </a:lnTo>
                  <a:lnTo>
                    <a:pt x="28940" y="25303"/>
                  </a:lnTo>
                  <a:lnTo>
                    <a:pt x="41997" y="29453"/>
                  </a:lnTo>
                  <a:lnTo>
                    <a:pt x="55176" y="25257"/>
                  </a:lnTo>
                  <a:lnTo>
                    <a:pt x="69162" y="16024"/>
                  </a:lnTo>
                  <a:lnTo>
                    <a:pt x="80263" y="6792"/>
                  </a:lnTo>
                  <a:lnTo>
                    <a:pt x="84783" y="2595"/>
                  </a:lnTo>
                  <a:lnTo>
                    <a:pt x="84783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2421155" y="3601439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5">
                  <a:moveTo>
                    <a:pt x="103534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4" y="258310"/>
                  </a:lnTo>
                  <a:lnTo>
                    <a:pt x="127709" y="250558"/>
                  </a:lnTo>
                  <a:lnTo>
                    <a:pt x="156519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8" y="9863"/>
                  </a:lnTo>
                  <a:lnTo>
                    <a:pt x="103534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3595484"/>
              <a:ext cx="226477" cy="17678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305" y="3877709"/>
              <a:ext cx="83093" cy="1547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3876398"/>
              <a:ext cx="83069" cy="156105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313605" y="4911492"/>
            <a:ext cx="5080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latin typeface="Arial"/>
                <a:cs typeface="Arial"/>
              </a:rPr>
              <a:t>……</a:t>
            </a:r>
            <a:endParaRPr sz="1867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47969" y="1034037"/>
            <a:ext cx="1781387" cy="508000"/>
          </a:xfrm>
          <a:custGeom>
            <a:avLst/>
            <a:gdLst/>
            <a:ahLst/>
            <a:cxnLst/>
            <a:rect l="l" t="t" r="r" b="b"/>
            <a:pathLst>
              <a:path w="1336039" h="381000">
                <a:moveTo>
                  <a:pt x="1283712" y="0"/>
                </a:moveTo>
                <a:lnTo>
                  <a:pt x="52101" y="0"/>
                </a:lnTo>
                <a:lnTo>
                  <a:pt x="41653" y="348"/>
                </a:lnTo>
                <a:lnTo>
                  <a:pt x="6987" y="19058"/>
                </a:lnTo>
                <a:lnTo>
                  <a:pt x="0" y="52101"/>
                </a:lnTo>
                <a:lnTo>
                  <a:pt x="0" y="328442"/>
                </a:lnTo>
                <a:lnTo>
                  <a:pt x="12365" y="368178"/>
                </a:lnTo>
                <a:lnTo>
                  <a:pt x="52101" y="380544"/>
                </a:lnTo>
                <a:lnTo>
                  <a:pt x="1283712" y="380544"/>
                </a:lnTo>
                <a:lnTo>
                  <a:pt x="1323449" y="368178"/>
                </a:lnTo>
                <a:lnTo>
                  <a:pt x="1335814" y="328442"/>
                </a:lnTo>
                <a:lnTo>
                  <a:pt x="1335814" y="52101"/>
                </a:lnTo>
                <a:lnTo>
                  <a:pt x="1323449" y="12365"/>
                </a:lnTo>
                <a:lnTo>
                  <a:pt x="1283712" y="0"/>
                </a:lnTo>
                <a:close/>
              </a:path>
            </a:pathLst>
          </a:custGeom>
          <a:solidFill>
            <a:srgbClr val="D5D5D5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 txBox="1"/>
          <p:nvPr/>
        </p:nvSpPr>
        <p:spPr>
          <a:xfrm>
            <a:off x="4781886" y="1030466"/>
            <a:ext cx="5088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33" dirty="0">
                <a:latin typeface="Arial"/>
                <a:cs typeface="Arial"/>
              </a:rPr>
              <a:t>Task: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858707" y="1008104"/>
            <a:ext cx="3560233" cy="4272280"/>
            <a:chOff x="2245300" y="1173118"/>
            <a:chExt cx="2670175" cy="3204210"/>
          </a:xfrm>
        </p:grpSpPr>
        <p:sp>
          <p:nvSpPr>
            <p:cNvPr id="56" name="object 56"/>
            <p:cNvSpPr/>
            <p:nvPr/>
          </p:nvSpPr>
          <p:spPr>
            <a:xfrm>
              <a:off x="2245385" y="1173202"/>
              <a:ext cx="2669540" cy="3203575"/>
            </a:xfrm>
            <a:custGeom>
              <a:avLst/>
              <a:gdLst/>
              <a:ahLst/>
              <a:cxnLst/>
              <a:rect l="l" t="t" r="r" b="b"/>
              <a:pathLst>
                <a:path w="2669540" h="3203575">
                  <a:moveTo>
                    <a:pt x="2580911" y="0"/>
                  </a:moveTo>
                  <a:lnTo>
                    <a:pt x="88628" y="0"/>
                  </a:lnTo>
                  <a:lnTo>
                    <a:pt x="70855" y="593"/>
                  </a:lnTo>
                  <a:lnTo>
                    <a:pt x="32419" y="11886"/>
                  </a:lnTo>
                  <a:lnTo>
                    <a:pt x="5341" y="45668"/>
                  </a:lnTo>
                  <a:lnTo>
                    <a:pt x="0" y="88629"/>
                  </a:lnTo>
                  <a:lnTo>
                    <a:pt x="0" y="3114933"/>
                  </a:lnTo>
                  <a:lnTo>
                    <a:pt x="5341" y="3157894"/>
                  </a:lnTo>
                  <a:lnTo>
                    <a:pt x="32419" y="3191676"/>
                  </a:lnTo>
                  <a:lnTo>
                    <a:pt x="70855" y="3202968"/>
                  </a:lnTo>
                  <a:lnTo>
                    <a:pt x="88628" y="3203562"/>
                  </a:lnTo>
                  <a:lnTo>
                    <a:pt x="2580911" y="3203562"/>
                  </a:lnTo>
                  <a:lnTo>
                    <a:pt x="2623872" y="3198219"/>
                  </a:lnTo>
                  <a:lnTo>
                    <a:pt x="2657654" y="3171142"/>
                  </a:lnTo>
                  <a:lnTo>
                    <a:pt x="2668946" y="3132707"/>
                  </a:lnTo>
                  <a:lnTo>
                    <a:pt x="2669540" y="3114933"/>
                  </a:lnTo>
                  <a:lnTo>
                    <a:pt x="2669540" y="88629"/>
                  </a:lnTo>
                  <a:lnTo>
                    <a:pt x="2664197" y="45668"/>
                  </a:lnTo>
                  <a:lnTo>
                    <a:pt x="2637120" y="11886"/>
                  </a:lnTo>
                  <a:lnTo>
                    <a:pt x="2598684" y="593"/>
                  </a:lnTo>
                  <a:lnTo>
                    <a:pt x="2580911" y="0"/>
                  </a:lnTo>
                  <a:close/>
                </a:path>
              </a:pathLst>
            </a:custGeom>
            <a:solidFill>
              <a:srgbClr val="D6D6D6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2245300" y="1173118"/>
              <a:ext cx="2670175" cy="3204210"/>
            </a:xfrm>
            <a:custGeom>
              <a:avLst/>
              <a:gdLst/>
              <a:ahLst/>
              <a:cxnLst/>
              <a:rect l="l" t="t" r="r" b="b"/>
              <a:pathLst>
                <a:path w="2670175" h="3204210">
                  <a:moveTo>
                    <a:pt x="110753" y="0"/>
                  </a:moveTo>
                  <a:lnTo>
                    <a:pt x="2558957" y="0"/>
                  </a:lnTo>
                  <a:lnTo>
                    <a:pt x="2580996" y="84"/>
                  </a:lnTo>
                  <a:lnTo>
                    <a:pt x="2623957" y="5427"/>
                  </a:lnTo>
                  <a:lnTo>
                    <a:pt x="2657739" y="32504"/>
                  </a:lnTo>
                  <a:lnTo>
                    <a:pt x="2669031" y="70940"/>
                  </a:lnTo>
                  <a:lnTo>
                    <a:pt x="2669710" y="110753"/>
                  </a:lnTo>
                  <a:lnTo>
                    <a:pt x="2669710" y="3092978"/>
                  </a:lnTo>
                  <a:lnTo>
                    <a:pt x="2669031" y="3132791"/>
                  </a:lnTo>
                  <a:lnTo>
                    <a:pt x="2657739" y="3171227"/>
                  </a:lnTo>
                  <a:lnTo>
                    <a:pt x="2623957" y="3198304"/>
                  </a:lnTo>
                  <a:lnTo>
                    <a:pt x="2580996" y="3203646"/>
                  </a:lnTo>
                  <a:lnTo>
                    <a:pt x="2558957" y="3203731"/>
                  </a:lnTo>
                  <a:lnTo>
                    <a:pt x="110753" y="3203731"/>
                  </a:lnTo>
                  <a:lnTo>
                    <a:pt x="70940" y="3203052"/>
                  </a:lnTo>
                  <a:lnTo>
                    <a:pt x="32504" y="3191761"/>
                  </a:lnTo>
                  <a:lnTo>
                    <a:pt x="5427" y="3157979"/>
                  </a:lnTo>
                  <a:lnTo>
                    <a:pt x="84" y="3115017"/>
                  </a:lnTo>
                  <a:lnTo>
                    <a:pt x="0" y="3092978"/>
                  </a:lnTo>
                  <a:lnTo>
                    <a:pt x="0" y="110753"/>
                  </a:lnTo>
                  <a:lnTo>
                    <a:pt x="678" y="70940"/>
                  </a:lnTo>
                  <a:lnTo>
                    <a:pt x="11970" y="32504"/>
                  </a:lnTo>
                  <a:lnTo>
                    <a:pt x="45752" y="5427"/>
                  </a:lnTo>
                  <a:lnTo>
                    <a:pt x="88713" y="84"/>
                  </a:lnTo>
                  <a:lnTo>
                    <a:pt x="110753" y="0"/>
                  </a:lnTo>
                  <a:close/>
                </a:path>
              </a:pathLst>
            </a:custGeom>
            <a:ln w="1397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9" name="object 59"/>
          <p:cNvSpPr/>
          <p:nvPr/>
        </p:nvSpPr>
        <p:spPr>
          <a:xfrm>
            <a:off x="1085517" y="4546415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535404" y="0"/>
                </a:moveTo>
                <a:lnTo>
                  <a:pt x="18246" y="0"/>
                </a:lnTo>
                <a:lnTo>
                  <a:pt x="14209" y="1685"/>
                </a:lnTo>
                <a:lnTo>
                  <a:pt x="8388" y="3803"/>
                </a:lnTo>
                <a:lnTo>
                  <a:pt x="3804" y="8388"/>
                </a:lnTo>
                <a:lnTo>
                  <a:pt x="1685" y="14208"/>
                </a:lnTo>
                <a:lnTo>
                  <a:pt x="0" y="18246"/>
                </a:lnTo>
                <a:lnTo>
                  <a:pt x="0" y="255911"/>
                </a:lnTo>
                <a:lnTo>
                  <a:pt x="1685" y="259948"/>
                </a:lnTo>
                <a:lnTo>
                  <a:pt x="3804" y="265769"/>
                </a:lnTo>
                <a:lnTo>
                  <a:pt x="8388" y="270354"/>
                </a:lnTo>
                <a:lnTo>
                  <a:pt x="14209" y="272472"/>
                </a:lnTo>
                <a:lnTo>
                  <a:pt x="18246" y="274158"/>
                </a:lnTo>
                <a:lnTo>
                  <a:pt x="535404" y="274158"/>
                </a:lnTo>
                <a:lnTo>
                  <a:pt x="539442" y="272472"/>
                </a:lnTo>
                <a:lnTo>
                  <a:pt x="545262" y="270354"/>
                </a:lnTo>
                <a:lnTo>
                  <a:pt x="549847" y="265769"/>
                </a:lnTo>
                <a:lnTo>
                  <a:pt x="551965" y="259948"/>
                </a:lnTo>
                <a:lnTo>
                  <a:pt x="553651" y="255911"/>
                </a:lnTo>
                <a:lnTo>
                  <a:pt x="553651" y="18246"/>
                </a:lnTo>
                <a:lnTo>
                  <a:pt x="551965" y="14208"/>
                </a:lnTo>
                <a:lnTo>
                  <a:pt x="549847" y="8388"/>
                </a:lnTo>
                <a:lnTo>
                  <a:pt x="545262" y="3803"/>
                </a:lnTo>
                <a:lnTo>
                  <a:pt x="539442" y="1685"/>
                </a:lnTo>
                <a:lnTo>
                  <a:pt x="535404" y="0"/>
                </a:lnTo>
                <a:close/>
              </a:path>
            </a:pathLst>
          </a:custGeom>
          <a:solidFill>
            <a:srgbClr val="D5D5D5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1085573" y="5027091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509242" y="0"/>
                </a:moveTo>
                <a:lnTo>
                  <a:pt x="44324" y="0"/>
                </a:lnTo>
                <a:lnTo>
                  <a:pt x="35435" y="296"/>
                </a:lnTo>
                <a:lnTo>
                  <a:pt x="2671" y="22838"/>
                </a:lnTo>
                <a:lnTo>
                  <a:pt x="0" y="229749"/>
                </a:lnTo>
                <a:lnTo>
                  <a:pt x="296" y="238638"/>
                </a:lnTo>
                <a:lnTo>
                  <a:pt x="22838" y="271401"/>
                </a:lnTo>
                <a:lnTo>
                  <a:pt x="44324" y="274073"/>
                </a:lnTo>
                <a:lnTo>
                  <a:pt x="509242" y="274073"/>
                </a:lnTo>
                <a:lnTo>
                  <a:pt x="547622" y="257860"/>
                </a:lnTo>
                <a:lnTo>
                  <a:pt x="553566" y="229749"/>
                </a:lnTo>
                <a:lnTo>
                  <a:pt x="553566" y="44324"/>
                </a:lnTo>
                <a:lnTo>
                  <a:pt x="537353" y="5944"/>
                </a:lnTo>
                <a:lnTo>
                  <a:pt x="509242" y="0"/>
                </a:lnTo>
                <a:close/>
              </a:path>
            </a:pathLst>
          </a:custGeom>
          <a:solidFill>
            <a:srgbClr val="8FF1E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1085517" y="5507805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430096" y="0"/>
                </a:moveTo>
                <a:lnTo>
                  <a:pt x="123555" y="0"/>
                </a:lnTo>
                <a:lnTo>
                  <a:pt x="99088" y="774"/>
                </a:lnTo>
                <a:lnTo>
                  <a:pt x="45578" y="16270"/>
                </a:lnTo>
                <a:lnTo>
                  <a:pt x="16380" y="45468"/>
                </a:lnTo>
                <a:lnTo>
                  <a:pt x="1247" y="94961"/>
                </a:lnTo>
                <a:lnTo>
                  <a:pt x="0" y="136968"/>
                </a:lnTo>
                <a:lnTo>
                  <a:pt x="246" y="158484"/>
                </a:lnTo>
                <a:lnTo>
                  <a:pt x="3393" y="196630"/>
                </a:lnTo>
                <a:lnTo>
                  <a:pt x="29390" y="244657"/>
                </a:lnTo>
                <a:lnTo>
                  <a:pt x="64416" y="266970"/>
                </a:lnTo>
                <a:lnTo>
                  <a:pt x="123555" y="273937"/>
                </a:lnTo>
                <a:lnTo>
                  <a:pt x="430096" y="273937"/>
                </a:lnTo>
                <a:lnTo>
                  <a:pt x="473995" y="271062"/>
                </a:lnTo>
                <a:lnTo>
                  <a:pt x="524260" y="244657"/>
                </a:lnTo>
                <a:lnTo>
                  <a:pt x="546574" y="209631"/>
                </a:lnTo>
                <a:lnTo>
                  <a:pt x="553404" y="158484"/>
                </a:lnTo>
                <a:lnTo>
                  <a:pt x="553651" y="136968"/>
                </a:lnTo>
                <a:lnTo>
                  <a:pt x="553404" y="115453"/>
                </a:lnTo>
                <a:lnTo>
                  <a:pt x="550257" y="77307"/>
                </a:lnTo>
                <a:lnTo>
                  <a:pt x="524260" y="29280"/>
                </a:lnTo>
                <a:lnTo>
                  <a:pt x="489235" y="6966"/>
                </a:lnTo>
                <a:lnTo>
                  <a:pt x="430096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 txBox="1"/>
          <p:nvPr/>
        </p:nvSpPr>
        <p:spPr>
          <a:xfrm>
            <a:off x="989040" y="4418701"/>
            <a:ext cx="2754207" cy="169533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74489" marR="178642">
              <a:lnSpc>
                <a:spcPts val="3787"/>
              </a:lnSpc>
              <a:spcBef>
                <a:spcPts val="120"/>
              </a:spcBef>
            </a:pPr>
            <a:r>
              <a:rPr sz="1867" dirty="0">
                <a:latin typeface="Arial"/>
                <a:cs typeface="Arial"/>
              </a:rPr>
              <a:t>Human </a:t>
            </a:r>
            <a:r>
              <a:rPr sz="1867" spc="-13" dirty="0">
                <a:latin typeface="Arial"/>
                <a:cs typeface="Arial"/>
              </a:rPr>
              <a:t>prompt </a:t>
            </a:r>
            <a:r>
              <a:rPr sz="1867" dirty="0">
                <a:latin typeface="Arial"/>
                <a:cs typeface="Arial"/>
              </a:rPr>
              <a:t>LLM </a:t>
            </a:r>
            <a:r>
              <a:rPr sz="1867" spc="-13" dirty="0">
                <a:latin typeface="Arial"/>
                <a:cs typeface="Arial"/>
              </a:rPr>
              <a:t>output</a:t>
            </a:r>
            <a:endParaRPr sz="1867">
              <a:latin typeface="Arial"/>
              <a:cs typeface="Arial"/>
            </a:endParaRPr>
          </a:p>
          <a:p>
            <a:pPr marL="988882" marR="440256">
              <a:lnSpc>
                <a:spcPts val="2040"/>
              </a:lnSpc>
              <a:spcBef>
                <a:spcPts val="1453"/>
              </a:spcBef>
            </a:pPr>
            <a:r>
              <a:rPr sz="1867" spc="-27" dirty="0">
                <a:latin typeface="Arial"/>
                <a:cs typeface="Arial"/>
              </a:rPr>
              <a:t>Environment </a:t>
            </a:r>
            <a:r>
              <a:rPr sz="1867" spc="-13" dirty="0">
                <a:latin typeface="Arial"/>
                <a:cs typeface="Arial"/>
              </a:rPr>
              <a:t>feedback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927888" y="2214105"/>
            <a:ext cx="13919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Thought: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  <a:p>
            <a:pPr marL="16933">
              <a:spcBef>
                <a:spcPts val="27"/>
              </a:spcBef>
            </a:pPr>
            <a:r>
              <a:rPr sz="1867" dirty="0">
                <a:latin typeface="Arial"/>
                <a:cs typeface="Arial"/>
              </a:rPr>
              <a:t>Action: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704455" y="2276083"/>
            <a:ext cx="7992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b="1" spc="-33" dirty="0">
                <a:solidFill>
                  <a:srgbClr val="FFFFFF"/>
                </a:solidFill>
                <a:latin typeface="Arial"/>
                <a:cs typeface="Arial"/>
              </a:rPr>
              <a:t>LLM</a:t>
            </a:r>
            <a:endParaRPr sz="2933" dirty="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904388" y="4331248"/>
            <a:ext cx="13919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Thought: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  <a:p>
            <a:pPr marL="16933">
              <a:spcBef>
                <a:spcPts val="27"/>
              </a:spcBef>
            </a:pPr>
            <a:r>
              <a:rPr sz="1867" dirty="0">
                <a:latin typeface="Arial"/>
                <a:cs typeface="Arial"/>
              </a:rPr>
              <a:t>Action: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008736" y="5184258"/>
            <a:ext cx="631612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latin typeface="Arial"/>
                <a:cs typeface="Arial"/>
              </a:rPr>
              <a:t>……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204813" y="1522234"/>
            <a:ext cx="2401147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baseline="3968" dirty="0">
                <a:highlight>
                  <a:srgbClr val="FFFF00"/>
                </a:highlight>
                <a:latin typeface="Arial"/>
                <a:cs typeface="Arial"/>
              </a:rPr>
              <a:t>One-shot </a:t>
            </a:r>
            <a:r>
              <a:rPr sz="2800" spc="-20" baseline="3968" dirty="0">
                <a:highlight>
                  <a:srgbClr val="FFFF00"/>
                </a:highlight>
                <a:latin typeface="Arial"/>
                <a:cs typeface="Arial"/>
              </a:rPr>
              <a:t>prompting</a:t>
            </a:r>
            <a:endParaRPr sz="2800" baseline="3968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204813" y="2070642"/>
            <a:ext cx="2387600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spc="-49" baseline="3968" dirty="0">
                <a:latin typeface="Arial"/>
                <a:cs typeface="Arial"/>
              </a:rPr>
              <a:t>Few-</a:t>
            </a:r>
            <a:r>
              <a:rPr sz="2800" baseline="3968" dirty="0">
                <a:latin typeface="Arial"/>
                <a:cs typeface="Arial"/>
              </a:rPr>
              <a:t>shot</a:t>
            </a:r>
            <a:r>
              <a:rPr sz="2800" spc="-29" baseline="3968" dirty="0">
                <a:latin typeface="Arial"/>
                <a:cs typeface="Arial"/>
              </a:rPr>
              <a:t> </a:t>
            </a:r>
            <a:r>
              <a:rPr sz="2800" spc="-20" baseline="3968" dirty="0">
                <a:latin typeface="Arial"/>
                <a:cs typeface="Arial"/>
              </a:rPr>
              <a:t>prompting</a:t>
            </a:r>
            <a:endParaRPr sz="2800" baseline="3968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211926" y="2673723"/>
            <a:ext cx="1457113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baseline="3968" dirty="0">
                <a:latin typeface="Arial"/>
                <a:cs typeface="Arial"/>
              </a:rPr>
              <a:t>Fine-</a:t>
            </a:r>
            <a:r>
              <a:rPr sz="2800" spc="-20" baseline="3968" dirty="0">
                <a:latin typeface="Arial"/>
                <a:cs typeface="Arial"/>
              </a:rPr>
              <a:t>tuning</a:t>
            </a:r>
            <a:endParaRPr sz="2800" baseline="3968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204814" y="960967"/>
            <a:ext cx="16857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ReAct </a:t>
            </a:r>
            <a:r>
              <a:rPr sz="1867" spc="-13" dirty="0">
                <a:latin typeface="Arial"/>
                <a:cs typeface="Arial"/>
              </a:rPr>
              <a:t>supports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461F-04F0-F374-A369-4EB60968C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>
            <a:extLst>
              <a:ext uri="{FF2B5EF4-FFF2-40B4-BE49-F238E27FC236}">
                <a16:creationId xmlns:a16="http://schemas.microsoft.com/office/drawing/2014/main" id="{0764B183-5CDF-D141-3A65-DF6BC90F1089}"/>
              </a:ext>
            </a:extLst>
          </p:cNvPr>
          <p:cNvGrpSpPr/>
          <p:nvPr/>
        </p:nvGrpSpPr>
        <p:grpSpPr>
          <a:xfrm>
            <a:off x="7712921" y="1108018"/>
            <a:ext cx="3070860" cy="894080"/>
            <a:chOff x="5071088" y="1148787"/>
            <a:chExt cx="2303145" cy="67056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A1B1177-0042-E7ED-A77A-211E01204469}"/>
                </a:ext>
              </a:extLst>
            </p:cNvPr>
            <p:cNvSpPr/>
            <p:nvPr/>
          </p:nvSpPr>
          <p:spPr>
            <a:xfrm>
              <a:off x="5078159" y="1155858"/>
              <a:ext cx="2288540" cy="656590"/>
            </a:xfrm>
            <a:custGeom>
              <a:avLst/>
              <a:gdLst/>
              <a:ahLst/>
              <a:cxnLst/>
              <a:rect l="l" t="t" r="r" b="b"/>
              <a:pathLst>
                <a:path w="2288540" h="656589">
                  <a:moveTo>
                    <a:pt x="2198679" y="0"/>
                  </a:moveTo>
                  <a:lnTo>
                    <a:pt x="89819" y="0"/>
                  </a:lnTo>
                  <a:lnTo>
                    <a:pt x="71807" y="601"/>
                  </a:lnTo>
                  <a:lnTo>
                    <a:pt x="32854" y="12045"/>
                  </a:lnTo>
                  <a:lnTo>
                    <a:pt x="5414" y="46281"/>
                  </a:lnTo>
                  <a:lnTo>
                    <a:pt x="0" y="89820"/>
                  </a:lnTo>
                  <a:lnTo>
                    <a:pt x="0" y="566214"/>
                  </a:lnTo>
                  <a:lnTo>
                    <a:pt x="5414" y="609752"/>
                  </a:lnTo>
                  <a:lnTo>
                    <a:pt x="32854" y="643989"/>
                  </a:lnTo>
                  <a:lnTo>
                    <a:pt x="71807" y="655432"/>
                  </a:lnTo>
                  <a:lnTo>
                    <a:pt x="89819" y="656034"/>
                  </a:lnTo>
                  <a:lnTo>
                    <a:pt x="2198679" y="656034"/>
                  </a:lnTo>
                  <a:lnTo>
                    <a:pt x="2242218" y="650620"/>
                  </a:lnTo>
                  <a:lnTo>
                    <a:pt x="2276453" y="623178"/>
                  </a:lnTo>
                  <a:lnTo>
                    <a:pt x="2287897" y="584227"/>
                  </a:lnTo>
                  <a:lnTo>
                    <a:pt x="2288498" y="89820"/>
                  </a:lnTo>
                  <a:lnTo>
                    <a:pt x="2287897" y="71808"/>
                  </a:lnTo>
                  <a:lnTo>
                    <a:pt x="2276453" y="32855"/>
                  </a:lnTo>
                  <a:lnTo>
                    <a:pt x="2242218" y="5414"/>
                  </a:lnTo>
                  <a:lnTo>
                    <a:pt x="2198679" y="0"/>
                  </a:lnTo>
                  <a:close/>
                </a:path>
              </a:pathLst>
            </a:custGeom>
            <a:solidFill>
              <a:srgbClr val="D6D6D6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F6A7E6D-EA70-0C0C-7CFE-9719EAC5EBB2}"/>
                </a:ext>
              </a:extLst>
            </p:cNvPr>
            <p:cNvSpPr/>
            <p:nvPr/>
          </p:nvSpPr>
          <p:spPr>
            <a:xfrm>
              <a:off x="5078073" y="1155772"/>
              <a:ext cx="2289175" cy="656590"/>
            </a:xfrm>
            <a:custGeom>
              <a:avLst/>
              <a:gdLst/>
              <a:ahLst/>
              <a:cxnLst/>
              <a:rect l="l" t="t" r="r" b="b"/>
              <a:pathLst>
                <a:path w="2289175" h="656589">
                  <a:moveTo>
                    <a:pt x="112241" y="0"/>
                  </a:moveTo>
                  <a:lnTo>
                    <a:pt x="2176430" y="0"/>
                  </a:lnTo>
                  <a:lnTo>
                    <a:pt x="2198765" y="85"/>
                  </a:lnTo>
                  <a:lnTo>
                    <a:pt x="2242304" y="5500"/>
                  </a:lnTo>
                  <a:lnTo>
                    <a:pt x="2276540" y="32941"/>
                  </a:lnTo>
                  <a:lnTo>
                    <a:pt x="2287984" y="71893"/>
                  </a:lnTo>
                  <a:lnTo>
                    <a:pt x="2288672" y="112241"/>
                  </a:lnTo>
                  <a:lnTo>
                    <a:pt x="2288672" y="543964"/>
                  </a:lnTo>
                  <a:lnTo>
                    <a:pt x="2287984" y="584312"/>
                  </a:lnTo>
                  <a:lnTo>
                    <a:pt x="2276540" y="623264"/>
                  </a:lnTo>
                  <a:lnTo>
                    <a:pt x="2242304" y="650705"/>
                  </a:lnTo>
                  <a:lnTo>
                    <a:pt x="2198765" y="656119"/>
                  </a:lnTo>
                  <a:lnTo>
                    <a:pt x="2176430" y="656205"/>
                  </a:lnTo>
                  <a:lnTo>
                    <a:pt x="112241" y="656205"/>
                  </a:lnTo>
                  <a:lnTo>
                    <a:pt x="71893" y="655518"/>
                  </a:lnTo>
                  <a:lnTo>
                    <a:pt x="32941" y="644074"/>
                  </a:lnTo>
                  <a:lnTo>
                    <a:pt x="5500" y="609838"/>
                  </a:lnTo>
                  <a:lnTo>
                    <a:pt x="85" y="566300"/>
                  </a:lnTo>
                  <a:lnTo>
                    <a:pt x="0" y="543964"/>
                  </a:lnTo>
                  <a:lnTo>
                    <a:pt x="0" y="112241"/>
                  </a:lnTo>
                  <a:lnTo>
                    <a:pt x="687" y="71893"/>
                  </a:lnTo>
                  <a:lnTo>
                    <a:pt x="12131" y="32941"/>
                  </a:lnTo>
                  <a:lnTo>
                    <a:pt x="46367" y="5500"/>
                  </a:lnTo>
                  <a:lnTo>
                    <a:pt x="89905" y="85"/>
                  </a:lnTo>
                  <a:lnTo>
                    <a:pt x="112241" y="0"/>
                  </a:lnTo>
                  <a:close/>
                </a:path>
              </a:pathLst>
            </a:custGeom>
            <a:ln w="1397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1EF5980B-AA65-D4E7-DBA2-72AF78F0A81E}"/>
              </a:ext>
            </a:extLst>
          </p:cNvPr>
          <p:cNvSpPr txBox="1"/>
          <p:nvPr/>
        </p:nvSpPr>
        <p:spPr>
          <a:xfrm>
            <a:off x="8375659" y="1350050"/>
            <a:ext cx="17449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latin typeface="Arial"/>
                <a:cs typeface="Arial"/>
              </a:rPr>
              <a:t>Task: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xxxxxx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77DC349-3EFB-0429-9362-338032FD3716}"/>
              </a:ext>
            </a:extLst>
          </p:cNvPr>
          <p:cNvSpPr/>
          <p:nvPr/>
        </p:nvSpPr>
        <p:spPr>
          <a:xfrm>
            <a:off x="8791304" y="3280547"/>
            <a:ext cx="2014220" cy="906780"/>
          </a:xfrm>
          <a:custGeom>
            <a:avLst/>
            <a:gdLst/>
            <a:ahLst/>
            <a:cxnLst/>
            <a:rect l="l" t="t" r="r" b="b"/>
            <a:pathLst>
              <a:path w="1510665" h="680085">
                <a:moveTo>
                  <a:pt x="1128568" y="0"/>
                </a:moveTo>
                <a:lnTo>
                  <a:pt x="381716" y="0"/>
                </a:lnTo>
                <a:lnTo>
                  <a:pt x="306464" y="274"/>
                </a:lnTo>
                <a:lnTo>
                  <a:pt x="245778" y="2194"/>
                </a:lnTo>
                <a:lnTo>
                  <a:pt x="197576" y="7405"/>
                </a:lnTo>
                <a:lnTo>
                  <a:pt x="159777" y="17553"/>
                </a:lnTo>
                <a:lnTo>
                  <a:pt x="113052" y="40630"/>
                </a:lnTo>
                <a:lnTo>
                  <a:pt x="72900" y="72900"/>
                </a:lnTo>
                <a:lnTo>
                  <a:pt x="40630" y="113052"/>
                </a:lnTo>
                <a:lnTo>
                  <a:pt x="17553" y="159777"/>
                </a:lnTo>
                <a:lnTo>
                  <a:pt x="3093" y="235815"/>
                </a:lnTo>
                <a:lnTo>
                  <a:pt x="611" y="286642"/>
                </a:lnTo>
                <a:lnTo>
                  <a:pt x="0" y="340009"/>
                </a:lnTo>
                <a:lnTo>
                  <a:pt x="611" y="393376"/>
                </a:lnTo>
                <a:lnTo>
                  <a:pt x="3093" y="444203"/>
                </a:lnTo>
                <a:lnTo>
                  <a:pt x="8417" y="487992"/>
                </a:lnTo>
                <a:lnTo>
                  <a:pt x="40630" y="566965"/>
                </a:lnTo>
                <a:lnTo>
                  <a:pt x="72900" y="607118"/>
                </a:lnTo>
                <a:lnTo>
                  <a:pt x="113052" y="639388"/>
                </a:lnTo>
                <a:lnTo>
                  <a:pt x="159777" y="662465"/>
                </a:lnTo>
                <a:lnTo>
                  <a:pt x="197576" y="672613"/>
                </a:lnTo>
                <a:lnTo>
                  <a:pt x="245778" y="677824"/>
                </a:lnTo>
                <a:lnTo>
                  <a:pt x="306464" y="679744"/>
                </a:lnTo>
                <a:lnTo>
                  <a:pt x="381716" y="680018"/>
                </a:lnTo>
                <a:lnTo>
                  <a:pt x="1128568" y="680018"/>
                </a:lnTo>
                <a:lnTo>
                  <a:pt x="1203819" y="679744"/>
                </a:lnTo>
                <a:lnTo>
                  <a:pt x="1264506" y="677824"/>
                </a:lnTo>
                <a:lnTo>
                  <a:pt x="1312708" y="672613"/>
                </a:lnTo>
                <a:lnTo>
                  <a:pt x="1350507" y="662465"/>
                </a:lnTo>
                <a:lnTo>
                  <a:pt x="1397231" y="639388"/>
                </a:lnTo>
                <a:lnTo>
                  <a:pt x="1437384" y="607118"/>
                </a:lnTo>
                <a:lnTo>
                  <a:pt x="1469654" y="566965"/>
                </a:lnTo>
                <a:lnTo>
                  <a:pt x="1492731" y="520241"/>
                </a:lnTo>
                <a:lnTo>
                  <a:pt x="1507190" y="444203"/>
                </a:lnTo>
                <a:lnTo>
                  <a:pt x="1509672" y="393376"/>
                </a:lnTo>
                <a:lnTo>
                  <a:pt x="1510283" y="340009"/>
                </a:lnTo>
                <a:lnTo>
                  <a:pt x="1509672" y="286642"/>
                </a:lnTo>
                <a:lnTo>
                  <a:pt x="1507190" y="235815"/>
                </a:lnTo>
                <a:lnTo>
                  <a:pt x="1501867" y="192026"/>
                </a:lnTo>
                <a:lnTo>
                  <a:pt x="1469654" y="113052"/>
                </a:lnTo>
                <a:lnTo>
                  <a:pt x="1437384" y="72900"/>
                </a:lnTo>
                <a:lnTo>
                  <a:pt x="1397231" y="40630"/>
                </a:lnTo>
                <a:lnTo>
                  <a:pt x="1350507" y="17553"/>
                </a:lnTo>
                <a:lnTo>
                  <a:pt x="1312708" y="7405"/>
                </a:lnTo>
                <a:lnTo>
                  <a:pt x="1264506" y="2194"/>
                </a:lnTo>
                <a:lnTo>
                  <a:pt x="1203819" y="274"/>
                </a:lnTo>
                <a:lnTo>
                  <a:pt x="1128568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4F71E2E-9841-2443-AC7A-804BCE81ECE2}"/>
              </a:ext>
            </a:extLst>
          </p:cNvPr>
          <p:cNvSpPr txBox="1"/>
          <p:nvPr/>
        </p:nvSpPr>
        <p:spPr>
          <a:xfrm>
            <a:off x="8892429" y="3420832"/>
            <a:ext cx="1378373" cy="576077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3" marR="6773">
              <a:lnSpc>
                <a:spcPct val="101200"/>
              </a:lnSpc>
              <a:spcBef>
                <a:spcPts val="107"/>
              </a:spcBef>
            </a:pPr>
            <a:r>
              <a:rPr sz="1867" spc="-13" dirty="0">
                <a:latin typeface="Arial"/>
                <a:cs typeface="Arial"/>
              </a:rPr>
              <a:t>Observation: xxxxxx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DF9C4F67-8344-AE38-872C-FB4454EFD94B}"/>
              </a:ext>
            </a:extLst>
          </p:cNvPr>
          <p:cNvGrpSpPr/>
          <p:nvPr/>
        </p:nvGrpSpPr>
        <p:grpSpPr>
          <a:xfrm>
            <a:off x="4035522" y="1795913"/>
            <a:ext cx="4643120" cy="2562013"/>
            <a:chOff x="2313039" y="1664708"/>
            <a:chExt cx="3482340" cy="1921510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AA95ACE2-C37F-B63D-A473-A045F2D29FA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3385" y="2752229"/>
              <a:ext cx="731930" cy="731928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79AE6846-FB3D-4764-8608-E4E165FD9738}"/>
                </a:ext>
              </a:extLst>
            </p:cNvPr>
            <p:cNvSpPr/>
            <p:nvPr/>
          </p:nvSpPr>
          <p:spPr>
            <a:xfrm>
              <a:off x="2788494" y="2615694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6" y="0"/>
                  </a:moveTo>
                  <a:lnTo>
                    <a:pt x="376254" y="0"/>
                  </a:lnTo>
                  <a:lnTo>
                    <a:pt x="303591" y="231"/>
                  </a:lnTo>
                  <a:lnTo>
                    <a:pt x="244993" y="1855"/>
                  </a:lnTo>
                  <a:lnTo>
                    <a:pt x="198448" y="6262"/>
                  </a:lnTo>
                  <a:lnTo>
                    <a:pt x="113621" y="38712"/>
                  </a:lnTo>
                  <a:lnTo>
                    <a:pt x="72090" y="72090"/>
                  </a:lnTo>
                  <a:lnTo>
                    <a:pt x="38711" y="113621"/>
                  </a:lnTo>
                  <a:lnTo>
                    <a:pt x="14842" y="161950"/>
                  </a:lnTo>
                  <a:lnTo>
                    <a:pt x="3738" y="203392"/>
                  </a:lnTo>
                  <a:lnTo>
                    <a:pt x="0" y="246132"/>
                  </a:lnTo>
                  <a:lnTo>
                    <a:pt x="938" y="267604"/>
                  </a:lnTo>
                  <a:lnTo>
                    <a:pt x="8380" y="309816"/>
                  </a:lnTo>
                  <a:lnTo>
                    <a:pt x="38711" y="378644"/>
                  </a:lnTo>
                  <a:lnTo>
                    <a:pt x="72090" y="420175"/>
                  </a:lnTo>
                  <a:lnTo>
                    <a:pt x="113621" y="453553"/>
                  </a:lnTo>
                  <a:lnTo>
                    <a:pt x="161950" y="477422"/>
                  </a:lnTo>
                  <a:lnTo>
                    <a:pt x="244993" y="490410"/>
                  </a:lnTo>
                  <a:lnTo>
                    <a:pt x="303591" y="492034"/>
                  </a:lnTo>
                  <a:lnTo>
                    <a:pt x="376254" y="492265"/>
                  </a:lnTo>
                  <a:lnTo>
                    <a:pt x="783136" y="492265"/>
                  </a:lnTo>
                  <a:lnTo>
                    <a:pt x="855799" y="492034"/>
                  </a:lnTo>
                  <a:lnTo>
                    <a:pt x="914398" y="490410"/>
                  </a:lnTo>
                  <a:lnTo>
                    <a:pt x="960942" y="486003"/>
                  </a:lnTo>
                  <a:lnTo>
                    <a:pt x="1045769" y="453553"/>
                  </a:lnTo>
                  <a:lnTo>
                    <a:pt x="1087300" y="420175"/>
                  </a:lnTo>
                  <a:lnTo>
                    <a:pt x="1120678" y="378644"/>
                  </a:lnTo>
                  <a:lnTo>
                    <a:pt x="1144548" y="330315"/>
                  </a:lnTo>
                  <a:lnTo>
                    <a:pt x="1155652" y="288873"/>
                  </a:lnTo>
                  <a:lnTo>
                    <a:pt x="1159391" y="246132"/>
                  </a:lnTo>
                  <a:lnTo>
                    <a:pt x="1158453" y="224660"/>
                  </a:lnTo>
                  <a:lnTo>
                    <a:pt x="1151010" y="182448"/>
                  </a:lnTo>
                  <a:lnTo>
                    <a:pt x="1120678" y="113621"/>
                  </a:lnTo>
                  <a:lnTo>
                    <a:pt x="1087300" y="72090"/>
                  </a:lnTo>
                  <a:lnTo>
                    <a:pt x="1045769" y="38712"/>
                  </a:lnTo>
                  <a:lnTo>
                    <a:pt x="997441" y="14843"/>
                  </a:lnTo>
                  <a:lnTo>
                    <a:pt x="914398" y="1855"/>
                  </a:lnTo>
                  <a:lnTo>
                    <a:pt x="855799" y="231"/>
                  </a:lnTo>
                  <a:lnTo>
                    <a:pt x="783136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617D50FD-14CF-309D-C240-F9B48D215632}"/>
                </a:ext>
              </a:extLst>
            </p:cNvPr>
            <p:cNvSpPr/>
            <p:nvPr/>
          </p:nvSpPr>
          <p:spPr>
            <a:xfrm>
              <a:off x="2829982" y="3188133"/>
              <a:ext cx="1516380" cy="272415"/>
            </a:xfrm>
            <a:custGeom>
              <a:avLst/>
              <a:gdLst/>
              <a:ahLst/>
              <a:cxnLst/>
              <a:rect l="l" t="t" r="r" b="b"/>
              <a:pathLst>
                <a:path w="1516379" h="272414">
                  <a:moveTo>
                    <a:pt x="1308352" y="0"/>
                  </a:moveTo>
                  <a:lnTo>
                    <a:pt x="207822" y="0"/>
                  </a:lnTo>
                  <a:lnTo>
                    <a:pt x="167688" y="128"/>
                  </a:lnTo>
                  <a:lnTo>
                    <a:pt x="109612" y="3459"/>
                  </a:lnTo>
                  <a:lnTo>
                    <a:pt x="62758" y="21383"/>
                  </a:lnTo>
                  <a:lnTo>
                    <a:pt x="21382" y="62758"/>
                  </a:lnTo>
                  <a:lnTo>
                    <a:pt x="4629" y="100775"/>
                  </a:lnTo>
                  <a:lnTo>
                    <a:pt x="0" y="135950"/>
                  </a:lnTo>
                  <a:lnTo>
                    <a:pt x="518" y="147810"/>
                  </a:lnTo>
                  <a:lnTo>
                    <a:pt x="21382" y="209142"/>
                  </a:lnTo>
                  <a:lnTo>
                    <a:pt x="62758" y="250517"/>
                  </a:lnTo>
                  <a:lnTo>
                    <a:pt x="109612" y="268441"/>
                  </a:lnTo>
                  <a:lnTo>
                    <a:pt x="167688" y="271772"/>
                  </a:lnTo>
                  <a:lnTo>
                    <a:pt x="207822" y="271900"/>
                  </a:lnTo>
                  <a:lnTo>
                    <a:pt x="1308352" y="271900"/>
                  </a:lnTo>
                  <a:lnTo>
                    <a:pt x="1348487" y="271772"/>
                  </a:lnTo>
                  <a:lnTo>
                    <a:pt x="1406563" y="268441"/>
                  </a:lnTo>
                  <a:lnTo>
                    <a:pt x="1453417" y="250517"/>
                  </a:lnTo>
                  <a:lnTo>
                    <a:pt x="1494792" y="209142"/>
                  </a:lnTo>
                  <a:lnTo>
                    <a:pt x="1511545" y="171126"/>
                  </a:lnTo>
                  <a:lnTo>
                    <a:pt x="1516175" y="135950"/>
                  </a:lnTo>
                  <a:lnTo>
                    <a:pt x="1515657" y="124091"/>
                  </a:lnTo>
                  <a:lnTo>
                    <a:pt x="1494792" y="62758"/>
                  </a:lnTo>
                  <a:lnTo>
                    <a:pt x="1453417" y="21383"/>
                  </a:lnTo>
                  <a:lnTo>
                    <a:pt x="1406563" y="3459"/>
                  </a:lnTo>
                  <a:lnTo>
                    <a:pt x="1348487" y="128"/>
                  </a:lnTo>
                  <a:lnTo>
                    <a:pt x="1308352" y="0"/>
                  </a:lnTo>
                  <a:close/>
                </a:path>
              </a:pathLst>
            </a:custGeom>
            <a:solidFill>
              <a:srgbClr val="F9ECB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86210718-6F48-AF68-F487-B9EE7EF2EC1F}"/>
                </a:ext>
              </a:extLst>
            </p:cNvPr>
            <p:cNvSpPr/>
            <p:nvPr/>
          </p:nvSpPr>
          <p:spPr>
            <a:xfrm>
              <a:off x="2391537" y="2664282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497"/>
                  </a:lnTo>
                  <a:lnTo>
                    <a:pt x="115798" y="127215"/>
                  </a:lnTo>
                  <a:lnTo>
                    <a:pt x="114185" y="107378"/>
                  </a:lnTo>
                  <a:lnTo>
                    <a:pt x="111201" y="80327"/>
                  </a:lnTo>
                  <a:lnTo>
                    <a:pt x="102971" y="42456"/>
                  </a:lnTo>
                  <a:lnTo>
                    <a:pt x="87325" y="10718"/>
                  </a:lnTo>
                  <a:lnTo>
                    <a:pt x="68326" y="0"/>
                  </a:lnTo>
                  <a:lnTo>
                    <a:pt x="51422" y="3517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73"/>
                  </a:lnTo>
                  <a:lnTo>
                    <a:pt x="8801" y="106299"/>
                  </a:lnTo>
                  <a:lnTo>
                    <a:pt x="3543" y="139001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46"/>
                  </a:lnTo>
                  <a:lnTo>
                    <a:pt x="57899" y="325996"/>
                  </a:lnTo>
                  <a:lnTo>
                    <a:pt x="84378" y="309232"/>
                  </a:lnTo>
                  <a:lnTo>
                    <a:pt x="103873" y="268020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01"/>
                  </a:lnTo>
                  <a:lnTo>
                    <a:pt x="250913" y="106299"/>
                  </a:lnTo>
                  <a:lnTo>
                    <a:pt x="246888" y="64973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17"/>
                  </a:lnTo>
                  <a:lnTo>
                    <a:pt x="156756" y="42456"/>
                  </a:lnTo>
                  <a:lnTo>
                    <a:pt x="148526" y="80327"/>
                  </a:lnTo>
                  <a:lnTo>
                    <a:pt x="143929" y="127215"/>
                  </a:lnTo>
                  <a:lnTo>
                    <a:pt x="139788" y="143497"/>
                  </a:lnTo>
                  <a:lnTo>
                    <a:pt x="143395" y="216941"/>
                  </a:lnTo>
                  <a:lnTo>
                    <a:pt x="155854" y="268020"/>
                  </a:lnTo>
                  <a:lnTo>
                    <a:pt x="175348" y="309232"/>
                  </a:lnTo>
                  <a:lnTo>
                    <a:pt x="201828" y="325996"/>
                  </a:lnTo>
                  <a:lnTo>
                    <a:pt x="228981" y="309346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F07F12F-250B-2D00-00E8-A3559B00DDB9}"/>
                </a:ext>
              </a:extLst>
            </p:cNvPr>
            <p:cNvSpPr/>
            <p:nvPr/>
          </p:nvSpPr>
          <p:spPr>
            <a:xfrm>
              <a:off x="2313039" y="2922171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7"/>
                  </a:lnTo>
                  <a:lnTo>
                    <a:pt x="182159" y="2897"/>
                  </a:lnTo>
                  <a:lnTo>
                    <a:pt x="168998" y="3856"/>
                  </a:lnTo>
                  <a:lnTo>
                    <a:pt x="145072" y="25987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4"/>
                  </a:lnTo>
                  <a:lnTo>
                    <a:pt x="0" y="158059"/>
                  </a:lnTo>
                  <a:lnTo>
                    <a:pt x="423130" y="158059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7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4BB490C6-DC2C-2D1A-6D52-9DB88BC3BADC}"/>
                </a:ext>
              </a:extLst>
            </p:cNvPr>
            <p:cNvSpPr/>
            <p:nvPr/>
          </p:nvSpPr>
          <p:spPr>
            <a:xfrm>
              <a:off x="2481934" y="2922179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4"/>
                  </a:lnTo>
                  <a:lnTo>
                    <a:pt x="115" y="3858"/>
                  </a:lnTo>
                  <a:lnTo>
                    <a:pt x="0" y="24966"/>
                  </a:lnTo>
                  <a:lnTo>
                    <a:pt x="20464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37C871E0-293F-851B-C49B-49169A9D2B9D}"/>
                </a:ext>
              </a:extLst>
            </p:cNvPr>
            <p:cNvSpPr/>
            <p:nvPr/>
          </p:nvSpPr>
          <p:spPr>
            <a:xfrm>
              <a:off x="2405342" y="2786646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5">
                  <a:moveTo>
                    <a:pt x="37795" y="43078"/>
                  </a:moveTo>
                  <a:lnTo>
                    <a:pt x="21678" y="3759"/>
                  </a:lnTo>
                  <a:lnTo>
                    <a:pt x="14376" y="0"/>
                  </a:lnTo>
                  <a:lnTo>
                    <a:pt x="7505" y="508"/>
                  </a:lnTo>
                  <a:lnTo>
                    <a:pt x="2438" y="5384"/>
                  </a:lnTo>
                  <a:lnTo>
                    <a:pt x="0" y="13538"/>
                  </a:lnTo>
                  <a:lnTo>
                    <a:pt x="330" y="23850"/>
                  </a:lnTo>
                  <a:lnTo>
                    <a:pt x="3556" y="35204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03"/>
                  </a:lnTo>
                  <a:lnTo>
                    <a:pt x="30289" y="56108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5">
                  <a:moveTo>
                    <a:pt x="161645" y="48996"/>
                  </a:moveTo>
                  <a:lnTo>
                    <a:pt x="148399" y="17462"/>
                  </a:lnTo>
                  <a:lnTo>
                    <a:pt x="119253" y="6946"/>
                  </a:lnTo>
                  <a:lnTo>
                    <a:pt x="90106" y="17462"/>
                  </a:lnTo>
                  <a:lnTo>
                    <a:pt x="76860" y="48996"/>
                  </a:lnTo>
                  <a:lnTo>
                    <a:pt x="76860" y="152857"/>
                  </a:lnTo>
                  <a:lnTo>
                    <a:pt x="95504" y="177457"/>
                  </a:lnTo>
                  <a:lnTo>
                    <a:pt x="117690" y="185877"/>
                  </a:lnTo>
                  <a:lnTo>
                    <a:pt x="140665" y="177774"/>
                  </a:lnTo>
                  <a:lnTo>
                    <a:pt x="161645" y="152857"/>
                  </a:lnTo>
                  <a:lnTo>
                    <a:pt x="161645" y="48996"/>
                  </a:lnTo>
                  <a:close/>
                </a:path>
                <a:path w="238760" h="186055">
                  <a:moveTo>
                    <a:pt x="238594" y="13538"/>
                  </a:moveTo>
                  <a:lnTo>
                    <a:pt x="236156" y="5384"/>
                  </a:lnTo>
                  <a:lnTo>
                    <a:pt x="231089" y="508"/>
                  </a:lnTo>
                  <a:lnTo>
                    <a:pt x="224218" y="0"/>
                  </a:lnTo>
                  <a:lnTo>
                    <a:pt x="216903" y="3771"/>
                  </a:lnTo>
                  <a:lnTo>
                    <a:pt x="210007" y="11125"/>
                  </a:lnTo>
                  <a:lnTo>
                    <a:pt x="204368" y="21399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108"/>
                  </a:lnTo>
                  <a:lnTo>
                    <a:pt x="215176" y="56603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04"/>
                  </a:lnTo>
                  <a:lnTo>
                    <a:pt x="238252" y="23850"/>
                  </a:lnTo>
                  <a:lnTo>
                    <a:pt x="238594" y="13538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B24235E0-D09E-F092-FC45-8A98A3A7AF3A}"/>
                </a:ext>
              </a:extLst>
            </p:cNvPr>
            <p:cNvSpPr/>
            <p:nvPr/>
          </p:nvSpPr>
          <p:spPr>
            <a:xfrm>
              <a:off x="2482213" y="2887301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4">
                  <a:moveTo>
                    <a:pt x="84782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6" y="7042"/>
                  </a:lnTo>
                  <a:lnTo>
                    <a:pt x="15224" y="16173"/>
                  </a:lnTo>
                  <a:lnTo>
                    <a:pt x="28939" y="25304"/>
                  </a:lnTo>
                  <a:lnTo>
                    <a:pt x="41996" y="29455"/>
                  </a:lnTo>
                  <a:lnTo>
                    <a:pt x="55175" y="25258"/>
                  </a:lnTo>
                  <a:lnTo>
                    <a:pt x="69161" y="16025"/>
                  </a:lnTo>
                  <a:lnTo>
                    <a:pt x="80261" y="6792"/>
                  </a:lnTo>
                  <a:lnTo>
                    <a:pt x="84782" y="2595"/>
                  </a:lnTo>
                  <a:lnTo>
                    <a:pt x="84782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3DDFA935-4136-3DEA-FC68-AC0C68AA6E6E}"/>
                </a:ext>
              </a:extLst>
            </p:cNvPr>
            <p:cNvSpPr/>
            <p:nvPr/>
          </p:nvSpPr>
          <p:spPr>
            <a:xfrm>
              <a:off x="2421155" y="2649171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4">
                  <a:moveTo>
                    <a:pt x="103536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6" y="258310"/>
                  </a:lnTo>
                  <a:lnTo>
                    <a:pt x="127709" y="250558"/>
                  </a:lnTo>
                  <a:lnTo>
                    <a:pt x="156520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9" y="9863"/>
                  </a:lnTo>
                  <a:lnTo>
                    <a:pt x="103536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B3E77709-969D-7EB2-AAD5-4BC0FBE0F71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2643216"/>
              <a:ext cx="226477" cy="176786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C65B1749-14C3-611F-81DB-BEA65DF461E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305" y="2925441"/>
              <a:ext cx="83093" cy="15479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C87834BB-7110-B964-B7FC-1B5D0B8A14D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2924130"/>
              <a:ext cx="83069" cy="156105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802CB570-B1FD-F4E3-599B-D162B41DC44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3189" y="3062220"/>
              <a:ext cx="523727" cy="523725"/>
            </a:xfrm>
            <a:prstGeom prst="rect">
              <a:avLst/>
            </a:prstGeom>
          </p:spPr>
        </p:pic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E58A778A-8E59-14A4-953C-7CA7D72AFC69}"/>
                </a:ext>
              </a:extLst>
            </p:cNvPr>
            <p:cNvSpPr/>
            <p:nvPr/>
          </p:nvSpPr>
          <p:spPr>
            <a:xfrm>
              <a:off x="2788493" y="1664708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7" y="0"/>
                  </a:moveTo>
                  <a:lnTo>
                    <a:pt x="376255" y="0"/>
                  </a:lnTo>
                  <a:lnTo>
                    <a:pt x="303593" y="231"/>
                  </a:lnTo>
                  <a:lnTo>
                    <a:pt x="244994" y="1855"/>
                  </a:lnTo>
                  <a:lnTo>
                    <a:pt x="198450" y="6262"/>
                  </a:lnTo>
                  <a:lnTo>
                    <a:pt x="113622" y="38712"/>
                  </a:lnTo>
                  <a:lnTo>
                    <a:pt x="72091" y="72090"/>
                  </a:lnTo>
                  <a:lnTo>
                    <a:pt x="38713" y="113621"/>
                  </a:lnTo>
                  <a:lnTo>
                    <a:pt x="14843" y="161950"/>
                  </a:lnTo>
                  <a:lnTo>
                    <a:pt x="3739" y="203392"/>
                  </a:lnTo>
                  <a:lnTo>
                    <a:pt x="0" y="246132"/>
                  </a:lnTo>
                  <a:lnTo>
                    <a:pt x="938" y="267604"/>
                  </a:lnTo>
                  <a:lnTo>
                    <a:pt x="8381" y="309816"/>
                  </a:lnTo>
                  <a:lnTo>
                    <a:pt x="38713" y="378643"/>
                  </a:lnTo>
                  <a:lnTo>
                    <a:pt x="72091" y="420175"/>
                  </a:lnTo>
                  <a:lnTo>
                    <a:pt x="113622" y="453553"/>
                  </a:lnTo>
                  <a:lnTo>
                    <a:pt x="161951" y="477422"/>
                  </a:lnTo>
                  <a:lnTo>
                    <a:pt x="244994" y="490410"/>
                  </a:lnTo>
                  <a:lnTo>
                    <a:pt x="303593" y="492034"/>
                  </a:lnTo>
                  <a:lnTo>
                    <a:pt x="376255" y="492265"/>
                  </a:lnTo>
                  <a:lnTo>
                    <a:pt x="783137" y="492265"/>
                  </a:lnTo>
                  <a:lnTo>
                    <a:pt x="855800" y="492034"/>
                  </a:lnTo>
                  <a:lnTo>
                    <a:pt x="914399" y="490410"/>
                  </a:lnTo>
                  <a:lnTo>
                    <a:pt x="960943" y="486003"/>
                  </a:lnTo>
                  <a:lnTo>
                    <a:pt x="1045770" y="453553"/>
                  </a:lnTo>
                  <a:lnTo>
                    <a:pt x="1087301" y="420175"/>
                  </a:lnTo>
                  <a:lnTo>
                    <a:pt x="1120679" y="378643"/>
                  </a:lnTo>
                  <a:lnTo>
                    <a:pt x="1144549" y="330315"/>
                  </a:lnTo>
                  <a:lnTo>
                    <a:pt x="1155653" y="288873"/>
                  </a:lnTo>
                  <a:lnTo>
                    <a:pt x="1159393" y="246132"/>
                  </a:lnTo>
                  <a:lnTo>
                    <a:pt x="1158454" y="224660"/>
                  </a:lnTo>
                  <a:lnTo>
                    <a:pt x="1151011" y="182448"/>
                  </a:lnTo>
                  <a:lnTo>
                    <a:pt x="1120679" y="113621"/>
                  </a:lnTo>
                  <a:lnTo>
                    <a:pt x="1087301" y="72090"/>
                  </a:lnTo>
                  <a:lnTo>
                    <a:pt x="1045770" y="38712"/>
                  </a:lnTo>
                  <a:lnTo>
                    <a:pt x="997442" y="14843"/>
                  </a:lnTo>
                  <a:lnTo>
                    <a:pt x="914399" y="1855"/>
                  </a:lnTo>
                  <a:lnTo>
                    <a:pt x="855800" y="231"/>
                  </a:lnTo>
                  <a:lnTo>
                    <a:pt x="783137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B603364E-2B62-A5E9-576D-BE26CA2CCD9F}"/>
              </a:ext>
            </a:extLst>
          </p:cNvPr>
          <p:cNvSpPr txBox="1"/>
          <p:nvPr/>
        </p:nvSpPr>
        <p:spPr>
          <a:xfrm>
            <a:off x="4871282" y="1888415"/>
            <a:ext cx="10041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Thought: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Action: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21467487-EF9E-C90A-3171-4F0493BD18F7}"/>
              </a:ext>
            </a:extLst>
          </p:cNvPr>
          <p:cNvSpPr/>
          <p:nvPr/>
        </p:nvSpPr>
        <p:spPr>
          <a:xfrm>
            <a:off x="4724779" y="2559164"/>
            <a:ext cx="2021840" cy="363220"/>
          </a:xfrm>
          <a:custGeom>
            <a:avLst/>
            <a:gdLst/>
            <a:ahLst/>
            <a:cxnLst/>
            <a:rect l="l" t="t" r="r" b="b"/>
            <a:pathLst>
              <a:path w="1516379" h="272414">
                <a:moveTo>
                  <a:pt x="1308352" y="0"/>
                </a:moveTo>
                <a:lnTo>
                  <a:pt x="207822" y="0"/>
                </a:lnTo>
                <a:lnTo>
                  <a:pt x="167687" y="128"/>
                </a:lnTo>
                <a:lnTo>
                  <a:pt x="109612" y="3459"/>
                </a:lnTo>
                <a:lnTo>
                  <a:pt x="62758" y="21382"/>
                </a:lnTo>
                <a:lnTo>
                  <a:pt x="21382" y="62758"/>
                </a:lnTo>
                <a:lnTo>
                  <a:pt x="4629" y="100774"/>
                </a:lnTo>
                <a:lnTo>
                  <a:pt x="0" y="135950"/>
                </a:lnTo>
                <a:lnTo>
                  <a:pt x="518" y="147810"/>
                </a:lnTo>
                <a:lnTo>
                  <a:pt x="21382" y="209142"/>
                </a:lnTo>
                <a:lnTo>
                  <a:pt x="62758" y="250517"/>
                </a:lnTo>
                <a:lnTo>
                  <a:pt x="109612" y="268441"/>
                </a:lnTo>
                <a:lnTo>
                  <a:pt x="167687" y="271772"/>
                </a:lnTo>
                <a:lnTo>
                  <a:pt x="207822" y="271900"/>
                </a:lnTo>
                <a:lnTo>
                  <a:pt x="1308352" y="271900"/>
                </a:lnTo>
                <a:lnTo>
                  <a:pt x="1348487" y="271772"/>
                </a:lnTo>
                <a:lnTo>
                  <a:pt x="1406563" y="268441"/>
                </a:lnTo>
                <a:lnTo>
                  <a:pt x="1453417" y="250517"/>
                </a:lnTo>
                <a:lnTo>
                  <a:pt x="1494792" y="209142"/>
                </a:lnTo>
                <a:lnTo>
                  <a:pt x="1511545" y="171126"/>
                </a:lnTo>
                <a:lnTo>
                  <a:pt x="1516175" y="135950"/>
                </a:lnTo>
                <a:lnTo>
                  <a:pt x="1515657" y="124090"/>
                </a:lnTo>
                <a:lnTo>
                  <a:pt x="1494792" y="62758"/>
                </a:lnTo>
                <a:lnTo>
                  <a:pt x="1453417" y="21382"/>
                </a:lnTo>
                <a:lnTo>
                  <a:pt x="1406563" y="3459"/>
                </a:lnTo>
                <a:lnTo>
                  <a:pt x="1348487" y="128"/>
                </a:lnTo>
                <a:lnTo>
                  <a:pt x="1308352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E61E1133-FBAE-EECC-A103-2EE1A2E4500D}"/>
              </a:ext>
            </a:extLst>
          </p:cNvPr>
          <p:cNvSpPr txBox="1"/>
          <p:nvPr/>
        </p:nvSpPr>
        <p:spPr>
          <a:xfrm>
            <a:off x="4907639" y="2630516"/>
            <a:ext cx="154940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Observation: </a:t>
            </a:r>
            <a:r>
              <a:rPr sz="1333" spc="-13" dirty="0">
                <a:latin typeface="Arial"/>
                <a:cs typeface="Arial"/>
              </a:rPr>
              <a:t>xxxxxx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D276A698-B1F4-AA07-09BF-79126307053A}"/>
              </a:ext>
            </a:extLst>
          </p:cNvPr>
          <p:cNvGrpSpPr/>
          <p:nvPr/>
        </p:nvGrpSpPr>
        <p:grpSpPr>
          <a:xfrm>
            <a:off x="4035523" y="1832609"/>
            <a:ext cx="3485727" cy="3158067"/>
            <a:chOff x="2313039" y="1692230"/>
            <a:chExt cx="2614295" cy="236855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6ABD8EA1-C999-E0D9-90AE-A04650F09D6D}"/>
                </a:ext>
              </a:extLst>
            </p:cNvPr>
            <p:cNvSpPr/>
            <p:nvPr/>
          </p:nvSpPr>
          <p:spPr>
            <a:xfrm>
              <a:off x="2391537" y="1713293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497"/>
                  </a:lnTo>
                  <a:lnTo>
                    <a:pt x="115798" y="127228"/>
                  </a:lnTo>
                  <a:lnTo>
                    <a:pt x="114185" y="107378"/>
                  </a:lnTo>
                  <a:lnTo>
                    <a:pt x="111201" y="80327"/>
                  </a:lnTo>
                  <a:lnTo>
                    <a:pt x="102971" y="42456"/>
                  </a:lnTo>
                  <a:lnTo>
                    <a:pt x="87325" y="10731"/>
                  </a:lnTo>
                  <a:lnTo>
                    <a:pt x="68326" y="0"/>
                  </a:lnTo>
                  <a:lnTo>
                    <a:pt x="51422" y="3517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85"/>
                  </a:lnTo>
                  <a:lnTo>
                    <a:pt x="8801" y="106299"/>
                  </a:lnTo>
                  <a:lnTo>
                    <a:pt x="3543" y="139001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59"/>
                  </a:lnTo>
                  <a:lnTo>
                    <a:pt x="57899" y="326009"/>
                  </a:lnTo>
                  <a:lnTo>
                    <a:pt x="84378" y="309232"/>
                  </a:lnTo>
                  <a:lnTo>
                    <a:pt x="103873" y="268020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01"/>
                  </a:lnTo>
                  <a:lnTo>
                    <a:pt x="250913" y="106299"/>
                  </a:lnTo>
                  <a:lnTo>
                    <a:pt x="246888" y="64985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17"/>
                  </a:lnTo>
                  <a:lnTo>
                    <a:pt x="156756" y="42456"/>
                  </a:lnTo>
                  <a:lnTo>
                    <a:pt x="148526" y="80327"/>
                  </a:lnTo>
                  <a:lnTo>
                    <a:pt x="143929" y="127228"/>
                  </a:lnTo>
                  <a:lnTo>
                    <a:pt x="139788" y="143497"/>
                  </a:lnTo>
                  <a:lnTo>
                    <a:pt x="143395" y="216941"/>
                  </a:lnTo>
                  <a:lnTo>
                    <a:pt x="155854" y="268020"/>
                  </a:lnTo>
                  <a:lnTo>
                    <a:pt x="175348" y="309232"/>
                  </a:lnTo>
                  <a:lnTo>
                    <a:pt x="201828" y="326009"/>
                  </a:lnTo>
                  <a:lnTo>
                    <a:pt x="228981" y="309359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289AE523-0460-73CA-5958-BDA52A44B6EA}"/>
                </a:ext>
              </a:extLst>
            </p:cNvPr>
            <p:cNvSpPr/>
            <p:nvPr/>
          </p:nvSpPr>
          <p:spPr>
            <a:xfrm>
              <a:off x="2313039" y="1971184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7"/>
                  </a:lnTo>
                  <a:lnTo>
                    <a:pt x="182159" y="2897"/>
                  </a:lnTo>
                  <a:lnTo>
                    <a:pt x="168998" y="3855"/>
                  </a:lnTo>
                  <a:lnTo>
                    <a:pt x="145072" y="25986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4"/>
                  </a:lnTo>
                  <a:lnTo>
                    <a:pt x="0" y="158059"/>
                  </a:lnTo>
                  <a:lnTo>
                    <a:pt x="423130" y="158059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6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E4547C94-75C3-1E2E-4007-D2D01CFFA250}"/>
                </a:ext>
              </a:extLst>
            </p:cNvPr>
            <p:cNvSpPr/>
            <p:nvPr/>
          </p:nvSpPr>
          <p:spPr>
            <a:xfrm>
              <a:off x="2481934" y="1971193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4"/>
                  </a:lnTo>
                  <a:lnTo>
                    <a:pt x="115" y="3858"/>
                  </a:lnTo>
                  <a:lnTo>
                    <a:pt x="0" y="24966"/>
                  </a:lnTo>
                  <a:lnTo>
                    <a:pt x="20463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D7D262BC-1530-0498-F853-1640A8395AA1}"/>
                </a:ext>
              </a:extLst>
            </p:cNvPr>
            <p:cNvSpPr/>
            <p:nvPr/>
          </p:nvSpPr>
          <p:spPr>
            <a:xfrm>
              <a:off x="2405342" y="1835657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5">
                  <a:moveTo>
                    <a:pt x="37795" y="43078"/>
                  </a:moveTo>
                  <a:lnTo>
                    <a:pt x="21678" y="3771"/>
                  </a:lnTo>
                  <a:lnTo>
                    <a:pt x="14376" y="0"/>
                  </a:lnTo>
                  <a:lnTo>
                    <a:pt x="7505" y="508"/>
                  </a:lnTo>
                  <a:lnTo>
                    <a:pt x="2438" y="5384"/>
                  </a:lnTo>
                  <a:lnTo>
                    <a:pt x="0" y="13538"/>
                  </a:lnTo>
                  <a:lnTo>
                    <a:pt x="330" y="23850"/>
                  </a:lnTo>
                  <a:lnTo>
                    <a:pt x="3556" y="35217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16"/>
                  </a:lnTo>
                  <a:lnTo>
                    <a:pt x="30289" y="56108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5">
                  <a:moveTo>
                    <a:pt x="161645" y="49009"/>
                  </a:moveTo>
                  <a:lnTo>
                    <a:pt x="148399" y="17462"/>
                  </a:lnTo>
                  <a:lnTo>
                    <a:pt x="119253" y="6946"/>
                  </a:lnTo>
                  <a:lnTo>
                    <a:pt x="90106" y="17462"/>
                  </a:lnTo>
                  <a:lnTo>
                    <a:pt x="76860" y="49009"/>
                  </a:lnTo>
                  <a:lnTo>
                    <a:pt x="76860" y="152857"/>
                  </a:lnTo>
                  <a:lnTo>
                    <a:pt x="95504" y="177469"/>
                  </a:lnTo>
                  <a:lnTo>
                    <a:pt x="117690" y="185877"/>
                  </a:lnTo>
                  <a:lnTo>
                    <a:pt x="140665" y="177787"/>
                  </a:lnTo>
                  <a:lnTo>
                    <a:pt x="161645" y="152857"/>
                  </a:lnTo>
                  <a:lnTo>
                    <a:pt x="161645" y="49009"/>
                  </a:lnTo>
                  <a:close/>
                </a:path>
                <a:path w="238760" h="186055">
                  <a:moveTo>
                    <a:pt x="238594" y="13538"/>
                  </a:moveTo>
                  <a:lnTo>
                    <a:pt x="236156" y="5384"/>
                  </a:lnTo>
                  <a:lnTo>
                    <a:pt x="231089" y="508"/>
                  </a:lnTo>
                  <a:lnTo>
                    <a:pt x="224218" y="0"/>
                  </a:lnTo>
                  <a:lnTo>
                    <a:pt x="216903" y="3771"/>
                  </a:lnTo>
                  <a:lnTo>
                    <a:pt x="210007" y="11125"/>
                  </a:lnTo>
                  <a:lnTo>
                    <a:pt x="204368" y="21399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108"/>
                  </a:lnTo>
                  <a:lnTo>
                    <a:pt x="215176" y="56616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17"/>
                  </a:lnTo>
                  <a:lnTo>
                    <a:pt x="238252" y="23850"/>
                  </a:lnTo>
                  <a:lnTo>
                    <a:pt x="238594" y="13538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A3EEE9E3-C7F7-3D18-90BA-F91C28B4A631}"/>
                </a:ext>
              </a:extLst>
            </p:cNvPr>
            <p:cNvSpPr/>
            <p:nvPr/>
          </p:nvSpPr>
          <p:spPr>
            <a:xfrm>
              <a:off x="2482212" y="1936315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4">
                  <a:moveTo>
                    <a:pt x="84783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7" y="7042"/>
                  </a:lnTo>
                  <a:lnTo>
                    <a:pt x="15225" y="16173"/>
                  </a:lnTo>
                  <a:lnTo>
                    <a:pt x="28940" y="25304"/>
                  </a:lnTo>
                  <a:lnTo>
                    <a:pt x="41997" y="29455"/>
                  </a:lnTo>
                  <a:lnTo>
                    <a:pt x="55176" y="25258"/>
                  </a:lnTo>
                  <a:lnTo>
                    <a:pt x="69162" y="16025"/>
                  </a:lnTo>
                  <a:lnTo>
                    <a:pt x="80263" y="6792"/>
                  </a:lnTo>
                  <a:lnTo>
                    <a:pt x="84783" y="2595"/>
                  </a:lnTo>
                  <a:lnTo>
                    <a:pt x="84783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6AF34C92-F56E-6CEE-B07A-7E0423396F04}"/>
                </a:ext>
              </a:extLst>
            </p:cNvPr>
            <p:cNvSpPr/>
            <p:nvPr/>
          </p:nvSpPr>
          <p:spPr>
            <a:xfrm>
              <a:off x="2421155" y="1698185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4">
                  <a:moveTo>
                    <a:pt x="103534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4" y="258310"/>
                  </a:lnTo>
                  <a:lnTo>
                    <a:pt x="127709" y="250558"/>
                  </a:lnTo>
                  <a:lnTo>
                    <a:pt x="156519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8" y="9863"/>
                  </a:lnTo>
                  <a:lnTo>
                    <a:pt x="103534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>
              <a:extLst>
                <a:ext uri="{FF2B5EF4-FFF2-40B4-BE49-F238E27FC236}">
                  <a16:creationId xmlns:a16="http://schemas.microsoft.com/office/drawing/2014/main" id="{81607B5C-0257-B0EB-29AC-B8134E10E71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1692230"/>
              <a:ext cx="226477" cy="176786"/>
            </a:xfrm>
            <a:prstGeom prst="rect">
              <a:avLst/>
            </a:prstGeom>
          </p:spPr>
        </p:pic>
        <p:pic>
          <p:nvPicPr>
            <p:cNvPr id="36" name="object 36">
              <a:extLst>
                <a:ext uri="{FF2B5EF4-FFF2-40B4-BE49-F238E27FC236}">
                  <a16:creationId xmlns:a16="http://schemas.microsoft.com/office/drawing/2014/main" id="{227F846C-C738-A90A-7867-0A8D92660F1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9305" y="1974455"/>
              <a:ext cx="83093" cy="154795"/>
            </a:xfrm>
            <a:prstGeom prst="rect">
              <a:avLst/>
            </a:prstGeom>
          </p:spPr>
        </p:pic>
        <p:pic>
          <p:nvPicPr>
            <p:cNvPr id="37" name="object 37">
              <a:extLst>
                <a:ext uri="{FF2B5EF4-FFF2-40B4-BE49-F238E27FC236}">
                  <a16:creationId xmlns:a16="http://schemas.microsoft.com/office/drawing/2014/main" id="{EDF1052D-2A02-2C89-7A27-F9A53362557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1973144"/>
              <a:ext cx="83069" cy="156105"/>
            </a:xfrm>
            <a:prstGeom prst="rect">
              <a:avLst/>
            </a:prstGeom>
          </p:spPr>
        </p:pic>
        <p:pic>
          <p:nvPicPr>
            <p:cNvPr id="38" name="object 38">
              <a:extLst>
                <a:ext uri="{FF2B5EF4-FFF2-40B4-BE49-F238E27FC236}">
                  <a16:creationId xmlns:a16="http://schemas.microsoft.com/office/drawing/2014/main" id="{DFD09A2F-DC9D-93BC-59DA-7389DE3B8E2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3189" y="2111234"/>
              <a:ext cx="523727" cy="523725"/>
            </a:xfrm>
            <a:prstGeom prst="rect">
              <a:avLst/>
            </a:prstGeom>
          </p:spPr>
        </p:pic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30F2567B-4CD0-8079-DFD2-A6435A1CED1F}"/>
                </a:ext>
              </a:extLst>
            </p:cNvPr>
            <p:cNvSpPr/>
            <p:nvPr/>
          </p:nvSpPr>
          <p:spPr>
            <a:xfrm>
              <a:off x="2788493" y="3567960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7" y="0"/>
                  </a:moveTo>
                  <a:lnTo>
                    <a:pt x="376255" y="0"/>
                  </a:lnTo>
                  <a:lnTo>
                    <a:pt x="303593" y="231"/>
                  </a:lnTo>
                  <a:lnTo>
                    <a:pt x="244994" y="1855"/>
                  </a:lnTo>
                  <a:lnTo>
                    <a:pt x="198450" y="6262"/>
                  </a:lnTo>
                  <a:lnTo>
                    <a:pt x="113622" y="38713"/>
                  </a:lnTo>
                  <a:lnTo>
                    <a:pt x="72091" y="72091"/>
                  </a:lnTo>
                  <a:lnTo>
                    <a:pt x="38713" y="113622"/>
                  </a:lnTo>
                  <a:lnTo>
                    <a:pt x="14843" y="161951"/>
                  </a:lnTo>
                  <a:lnTo>
                    <a:pt x="3739" y="203393"/>
                  </a:lnTo>
                  <a:lnTo>
                    <a:pt x="0" y="246133"/>
                  </a:lnTo>
                  <a:lnTo>
                    <a:pt x="938" y="267605"/>
                  </a:lnTo>
                  <a:lnTo>
                    <a:pt x="8381" y="309817"/>
                  </a:lnTo>
                  <a:lnTo>
                    <a:pt x="38713" y="378645"/>
                  </a:lnTo>
                  <a:lnTo>
                    <a:pt x="72091" y="420176"/>
                  </a:lnTo>
                  <a:lnTo>
                    <a:pt x="113622" y="453554"/>
                  </a:lnTo>
                  <a:lnTo>
                    <a:pt x="161951" y="477423"/>
                  </a:lnTo>
                  <a:lnTo>
                    <a:pt x="244994" y="490411"/>
                  </a:lnTo>
                  <a:lnTo>
                    <a:pt x="303593" y="492035"/>
                  </a:lnTo>
                  <a:lnTo>
                    <a:pt x="376255" y="492266"/>
                  </a:lnTo>
                  <a:lnTo>
                    <a:pt x="783137" y="492266"/>
                  </a:lnTo>
                  <a:lnTo>
                    <a:pt x="855800" y="492035"/>
                  </a:lnTo>
                  <a:lnTo>
                    <a:pt x="914399" y="490411"/>
                  </a:lnTo>
                  <a:lnTo>
                    <a:pt x="960943" y="486004"/>
                  </a:lnTo>
                  <a:lnTo>
                    <a:pt x="1045770" y="453554"/>
                  </a:lnTo>
                  <a:lnTo>
                    <a:pt x="1087301" y="420176"/>
                  </a:lnTo>
                  <a:lnTo>
                    <a:pt x="1120679" y="378645"/>
                  </a:lnTo>
                  <a:lnTo>
                    <a:pt x="1144549" y="330316"/>
                  </a:lnTo>
                  <a:lnTo>
                    <a:pt x="1155653" y="288874"/>
                  </a:lnTo>
                  <a:lnTo>
                    <a:pt x="1159393" y="246133"/>
                  </a:lnTo>
                  <a:lnTo>
                    <a:pt x="1158454" y="224661"/>
                  </a:lnTo>
                  <a:lnTo>
                    <a:pt x="1151011" y="182449"/>
                  </a:lnTo>
                  <a:lnTo>
                    <a:pt x="1120679" y="113622"/>
                  </a:lnTo>
                  <a:lnTo>
                    <a:pt x="1087301" y="72091"/>
                  </a:lnTo>
                  <a:lnTo>
                    <a:pt x="1045770" y="38713"/>
                  </a:lnTo>
                  <a:lnTo>
                    <a:pt x="997442" y="14843"/>
                  </a:lnTo>
                  <a:lnTo>
                    <a:pt x="914399" y="1855"/>
                  </a:lnTo>
                  <a:lnTo>
                    <a:pt x="855800" y="231"/>
                  </a:lnTo>
                  <a:lnTo>
                    <a:pt x="783137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5EA67402-04A1-D11E-8929-DDDC6FB57736}"/>
              </a:ext>
            </a:extLst>
          </p:cNvPr>
          <p:cNvSpPr txBox="1"/>
          <p:nvPr/>
        </p:nvSpPr>
        <p:spPr>
          <a:xfrm>
            <a:off x="4871282" y="4426085"/>
            <a:ext cx="98721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Thought: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6A4BCC65-A1E6-D0EE-1091-3C3B953CB5AC}"/>
              </a:ext>
            </a:extLst>
          </p:cNvPr>
          <p:cNvSpPr txBox="1"/>
          <p:nvPr/>
        </p:nvSpPr>
        <p:spPr>
          <a:xfrm>
            <a:off x="4871283" y="4629288"/>
            <a:ext cx="85259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Action: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42" name="object 42">
            <a:extLst>
              <a:ext uri="{FF2B5EF4-FFF2-40B4-BE49-F238E27FC236}">
                <a16:creationId xmlns:a16="http://schemas.microsoft.com/office/drawing/2014/main" id="{8CB68436-6C60-E9E3-6987-D0959549206E}"/>
              </a:ext>
            </a:extLst>
          </p:cNvPr>
          <p:cNvGrpSpPr/>
          <p:nvPr/>
        </p:nvGrpSpPr>
        <p:grpSpPr>
          <a:xfrm>
            <a:off x="4035523" y="4370282"/>
            <a:ext cx="564727" cy="583353"/>
            <a:chOff x="2313039" y="3595484"/>
            <a:chExt cx="423545" cy="437515"/>
          </a:xfrm>
        </p:grpSpPr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8BEFFEB1-C1CE-B998-8FE2-03B0B29B0D3C}"/>
                </a:ext>
              </a:extLst>
            </p:cNvPr>
            <p:cNvSpPr/>
            <p:nvPr/>
          </p:nvSpPr>
          <p:spPr>
            <a:xfrm>
              <a:off x="2391537" y="3616540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510"/>
                  </a:lnTo>
                  <a:lnTo>
                    <a:pt x="115798" y="127228"/>
                  </a:lnTo>
                  <a:lnTo>
                    <a:pt x="114185" y="107378"/>
                  </a:lnTo>
                  <a:lnTo>
                    <a:pt x="111201" y="80340"/>
                  </a:lnTo>
                  <a:lnTo>
                    <a:pt x="102971" y="42468"/>
                  </a:lnTo>
                  <a:lnTo>
                    <a:pt x="87325" y="10731"/>
                  </a:lnTo>
                  <a:lnTo>
                    <a:pt x="68326" y="0"/>
                  </a:lnTo>
                  <a:lnTo>
                    <a:pt x="51422" y="3530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85"/>
                  </a:lnTo>
                  <a:lnTo>
                    <a:pt x="8801" y="106311"/>
                  </a:lnTo>
                  <a:lnTo>
                    <a:pt x="3543" y="139014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59"/>
                  </a:lnTo>
                  <a:lnTo>
                    <a:pt x="57899" y="326009"/>
                  </a:lnTo>
                  <a:lnTo>
                    <a:pt x="84378" y="309245"/>
                  </a:lnTo>
                  <a:lnTo>
                    <a:pt x="103873" y="268033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14"/>
                  </a:lnTo>
                  <a:lnTo>
                    <a:pt x="250913" y="106311"/>
                  </a:lnTo>
                  <a:lnTo>
                    <a:pt x="246888" y="64985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30"/>
                  </a:lnTo>
                  <a:lnTo>
                    <a:pt x="156756" y="42468"/>
                  </a:lnTo>
                  <a:lnTo>
                    <a:pt x="148526" y="80340"/>
                  </a:lnTo>
                  <a:lnTo>
                    <a:pt x="143929" y="127228"/>
                  </a:lnTo>
                  <a:lnTo>
                    <a:pt x="139788" y="143510"/>
                  </a:lnTo>
                  <a:lnTo>
                    <a:pt x="143395" y="216941"/>
                  </a:lnTo>
                  <a:lnTo>
                    <a:pt x="155854" y="268033"/>
                  </a:lnTo>
                  <a:lnTo>
                    <a:pt x="175348" y="309245"/>
                  </a:lnTo>
                  <a:lnTo>
                    <a:pt x="201828" y="326009"/>
                  </a:lnTo>
                  <a:lnTo>
                    <a:pt x="228981" y="309359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D6180BF1-DE0F-AD82-3531-276D6A862E95}"/>
                </a:ext>
              </a:extLst>
            </p:cNvPr>
            <p:cNvSpPr/>
            <p:nvPr/>
          </p:nvSpPr>
          <p:spPr>
            <a:xfrm>
              <a:off x="2313039" y="3874438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6"/>
                  </a:lnTo>
                  <a:lnTo>
                    <a:pt x="182159" y="2896"/>
                  </a:lnTo>
                  <a:lnTo>
                    <a:pt x="168998" y="3855"/>
                  </a:lnTo>
                  <a:lnTo>
                    <a:pt x="145072" y="25986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3"/>
                  </a:lnTo>
                  <a:lnTo>
                    <a:pt x="0" y="158058"/>
                  </a:lnTo>
                  <a:lnTo>
                    <a:pt x="423130" y="158058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6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262595A8-C0F8-2CA9-87BD-9CC44529981D}"/>
                </a:ext>
              </a:extLst>
            </p:cNvPr>
            <p:cNvSpPr/>
            <p:nvPr/>
          </p:nvSpPr>
          <p:spPr>
            <a:xfrm>
              <a:off x="2481934" y="3874447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5"/>
                  </a:lnTo>
                  <a:lnTo>
                    <a:pt x="115" y="3858"/>
                  </a:lnTo>
                  <a:lnTo>
                    <a:pt x="0" y="24967"/>
                  </a:lnTo>
                  <a:lnTo>
                    <a:pt x="20463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518564E7-17CD-910C-2235-A06FACB3A55F}"/>
                </a:ext>
              </a:extLst>
            </p:cNvPr>
            <p:cNvSpPr/>
            <p:nvPr/>
          </p:nvSpPr>
          <p:spPr>
            <a:xfrm>
              <a:off x="2405342" y="3738918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4">
                  <a:moveTo>
                    <a:pt x="37795" y="43078"/>
                  </a:moveTo>
                  <a:lnTo>
                    <a:pt x="21678" y="3759"/>
                  </a:lnTo>
                  <a:lnTo>
                    <a:pt x="14376" y="0"/>
                  </a:lnTo>
                  <a:lnTo>
                    <a:pt x="7505" y="495"/>
                  </a:lnTo>
                  <a:lnTo>
                    <a:pt x="2438" y="5372"/>
                  </a:lnTo>
                  <a:lnTo>
                    <a:pt x="0" y="13525"/>
                  </a:lnTo>
                  <a:lnTo>
                    <a:pt x="330" y="23837"/>
                  </a:lnTo>
                  <a:lnTo>
                    <a:pt x="3556" y="35204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03"/>
                  </a:lnTo>
                  <a:lnTo>
                    <a:pt x="30289" y="56095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4">
                  <a:moveTo>
                    <a:pt x="161645" y="48996"/>
                  </a:moveTo>
                  <a:lnTo>
                    <a:pt x="148399" y="17449"/>
                  </a:lnTo>
                  <a:lnTo>
                    <a:pt x="119253" y="6934"/>
                  </a:lnTo>
                  <a:lnTo>
                    <a:pt x="90106" y="17449"/>
                  </a:lnTo>
                  <a:lnTo>
                    <a:pt x="76860" y="48996"/>
                  </a:lnTo>
                  <a:lnTo>
                    <a:pt x="76860" y="152857"/>
                  </a:lnTo>
                  <a:lnTo>
                    <a:pt x="95504" y="177457"/>
                  </a:lnTo>
                  <a:lnTo>
                    <a:pt x="117690" y="185864"/>
                  </a:lnTo>
                  <a:lnTo>
                    <a:pt x="140665" y="177774"/>
                  </a:lnTo>
                  <a:lnTo>
                    <a:pt x="161645" y="152857"/>
                  </a:lnTo>
                  <a:lnTo>
                    <a:pt x="161645" y="48996"/>
                  </a:lnTo>
                  <a:close/>
                </a:path>
                <a:path w="238760" h="186054">
                  <a:moveTo>
                    <a:pt x="238594" y="13525"/>
                  </a:moveTo>
                  <a:lnTo>
                    <a:pt x="236156" y="5372"/>
                  </a:lnTo>
                  <a:lnTo>
                    <a:pt x="231089" y="495"/>
                  </a:lnTo>
                  <a:lnTo>
                    <a:pt x="224218" y="0"/>
                  </a:lnTo>
                  <a:lnTo>
                    <a:pt x="216903" y="3759"/>
                  </a:lnTo>
                  <a:lnTo>
                    <a:pt x="210007" y="11125"/>
                  </a:lnTo>
                  <a:lnTo>
                    <a:pt x="204368" y="21386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095"/>
                  </a:lnTo>
                  <a:lnTo>
                    <a:pt x="215176" y="56603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04"/>
                  </a:lnTo>
                  <a:lnTo>
                    <a:pt x="238252" y="23837"/>
                  </a:lnTo>
                  <a:lnTo>
                    <a:pt x="238594" y="13525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55352C6D-BF82-2708-6F21-2E7914B981AB}"/>
                </a:ext>
              </a:extLst>
            </p:cNvPr>
            <p:cNvSpPr/>
            <p:nvPr/>
          </p:nvSpPr>
          <p:spPr>
            <a:xfrm>
              <a:off x="2482212" y="3839569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5">
                  <a:moveTo>
                    <a:pt x="84783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7" y="7042"/>
                  </a:lnTo>
                  <a:lnTo>
                    <a:pt x="15225" y="16172"/>
                  </a:lnTo>
                  <a:lnTo>
                    <a:pt x="28940" y="25303"/>
                  </a:lnTo>
                  <a:lnTo>
                    <a:pt x="41997" y="29453"/>
                  </a:lnTo>
                  <a:lnTo>
                    <a:pt x="55176" y="25257"/>
                  </a:lnTo>
                  <a:lnTo>
                    <a:pt x="69162" y="16024"/>
                  </a:lnTo>
                  <a:lnTo>
                    <a:pt x="80263" y="6792"/>
                  </a:lnTo>
                  <a:lnTo>
                    <a:pt x="84783" y="2595"/>
                  </a:lnTo>
                  <a:lnTo>
                    <a:pt x="84783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E542C198-B390-C1C4-E82E-F6227517B45C}"/>
                </a:ext>
              </a:extLst>
            </p:cNvPr>
            <p:cNvSpPr/>
            <p:nvPr/>
          </p:nvSpPr>
          <p:spPr>
            <a:xfrm>
              <a:off x="2421155" y="3601439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5">
                  <a:moveTo>
                    <a:pt x="103534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4" y="258310"/>
                  </a:lnTo>
                  <a:lnTo>
                    <a:pt x="127709" y="250558"/>
                  </a:lnTo>
                  <a:lnTo>
                    <a:pt x="156519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8" y="9863"/>
                  </a:lnTo>
                  <a:lnTo>
                    <a:pt x="103534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9" name="object 49">
              <a:extLst>
                <a:ext uri="{FF2B5EF4-FFF2-40B4-BE49-F238E27FC236}">
                  <a16:creationId xmlns:a16="http://schemas.microsoft.com/office/drawing/2014/main" id="{9A1C35F8-D4D9-BBB1-949F-9A67AA3B816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3595484"/>
              <a:ext cx="226477" cy="176786"/>
            </a:xfrm>
            <a:prstGeom prst="rect">
              <a:avLst/>
            </a:prstGeom>
          </p:spPr>
        </p:pic>
        <p:pic>
          <p:nvPicPr>
            <p:cNvPr id="50" name="object 50">
              <a:extLst>
                <a:ext uri="{FF2B5EF4-FFF2-40B4-BE49-F238E27FC236}">
                  <a16:creationId xmlns:a16="http://schemas.microsoft.com/office/drawing/2014/main" id="{5BD1DD02-C5DB-B74E-9693-595DD72FAD9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305" y="3877709"/>
              <a:ext cx="83093" cy="154794"/>
            </a:xfrm>
            <a:prstGeom prst="rect">
              <a:avLst/>
            </a:prstGeom>
          </p:spPr>
        </p:pic>
        <p:pic>
          <p:nvPicPr>
            <p:cNvPr id="51" name="object 51">
              <a:extLst>
                <a:ext uri="{FF2B5EF4-FFF2-40B4-BE49-F238E27FC236}">
                  <a16:creationId xmlns:a16="http://schemas.microsoft.com/office/drawing/2014/main" id="{2DC00751-A0AC-1B71-A732-44C1DD46710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3876398"/>
              <a:ext cx="83069" cy="156105"/>
            </a:xfrm>
            <a:prstGeom prst="rect">
              <a:avLst/>
            </a:prstGeom>
          </p:spPr>
        </p:pic>
      </p:grpSp>
      <p:sp>
        <p:nvSpPr>
          <p:cNvPr id="52" name="object 52">
            <a:extLst>
              <a:ext uri="{FF2B5EF4-FFF2-40B4-BE49-F238E27FC236}">
                <a16:creationId xmlns:a16="http://schemas.microsoft.com/office/drawing/2014/main" id="{34ACA30A-CF06-7F27-095C-E7C5688A532B}"/>
              </a:ext>
            </a:extLst>
          </p:cNvPr>
          <p:cNvSpPr txBox="1"/>
          <p:nvPr/>
        </p:nvSpPr>
        <p:spPr>
          <a:xfrm>
            <a:off x="5400102" y="5043848"/>
            <a:ext cx="5080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latin typeface="Arial"/>
                <a:cs typeface="Arial"/>
              </a:rPr>
              <a:t>……</a:t>
            </a:r>
            <a:endParaRPr sz="1867">
              <a:latin typeface="Arial"/>
              <a:cs typeface="Arial"/>
            </a:endParaRPr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C77C60D1-772D-D639-FD7D-9FA27FBCE937}"/>
              </a:ext>
            </a:extLst>
          </p:cNvPr>
          <p:cNvSpPr/>
          <p:nvPr/>
        </p:nvSpPr>
        <p:spPr>
          <a:xfrm>
            <a:off x="4834466" y="1166393"/>
            <a:ext cx="1781387" cy="508000"/>
          </a:xfrm>
          <a:custGeom>
            <a:avLst/>
            <a:gdLst/>
            <a:ahLst/>
            <a:cxnLst/>
            <a:rect l="l" t="t" r="r" b="b"/>
            <a:pathLst>
              <a:path w="1336039" h="381000">
                <a:moveTo>
                  <a:pt x="1283712" y="0"/>
                </a:moveTo>
                <a:lnTo>
                  <a:pt x="52101" y="0"/>
                </a:lnTo>
                <a:lnTo>
                  <a:pt x="41653" y="348"/>
                </a:lnTo>
                <a:lnTo>
                  <a:pt x="6987" y="19058"/>
                </a:lnTo>
                <a:lnTo>
                  <a:pt x="0" y="52101"/>
                </a:lnTo>
                <a:lnTo>
                  <a:pt x="0" y="328442"/>
                </a:lnTo>
                <a:lnTo>
                  <a:pt x="12365" y="368178"/>
                </a:lnTo>
                <a:lnTo>
                  <a:pt x="52101" y="380544"/>
                </a:lnTo>
                <a:lnTo>
                  <a:pt x="1283712" y="380544"/>
                </a:lnTo>
                <a:lnTo>
                  <a:pt x="1323449" y="368178"/>
                </a:lnTo>
                <a:lnTo>
                  <a:pt x="1335814" y="328442"/>
                </a:lnTo>
                <a:lnTo>
                  <a:pt x="1335814" y="52101"/>
                </a:lnTo>
                <a:lnTo>
                  <a:pt x="1323449" y="12365"/>
                </a:lnTo>
                <a:lnTo>
                  <a:pt x="1283712" y="0"/>
                </a:lnTo>
                <a:close/>
              </a:path>
            </a:pathLst>
          </a:custGeom>
          <a:solidFill>
            <a:srgbClr val="D5D5D5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5382A84C-9ABF-3AAD-60D6-D8EE768D6823}"/>
              </a:ext>
            </a:extLst>
          </p:cNvPr>
          <p:cNvSpPr txBox="1"/>
          <p:nvPr/>
        </p:nvSpPr>
        <p:spPr>
          <a:xfrm>
            <a:off x="4868383" y="1162822"/>
            <a:ext cx="5088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33" dirty="0">
                <a:latin typeface="Arial"/>
                <a:cs typeface="Arial"/>
              </a:rPr>
              <a:t>Task: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5" name="object 55">
            <a:extLst>
              <a:ext uri="{FF2B5EF4-FFF2-40B4-BE49-F238E27FC236}">
                <a16:creationId xmlns:a16="http://schemas.microsoft.com/office/drawing/2014/main" id="{C4A87015-21FC-BAA7-3394-5AC6FC22C1E2}"/>
              </a:ext>
            </a:extLst>
          </p:cNvPr>
          <p:cNvGrpSpPr/>
          <p:nvPr/>
        </p:nvGrpSpPr>
        <p:grpSpPr>
          <a:xfrm>
            <a:off x="3945204" y="1140460"/>
            <a:ext cx="3560233" cy="4272280"/>
            <a:chOff x="2245300" y="1173118"/>
            <a:chExt cx="2670175" cy="3204210"/>
          </a:xfrm>
        </p:grpSpPr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B88E6ECE-4638-43CF-389B-647C0267C844}"/>
                </a:ext>
              </a:extLst>
            </p:cNvPr>
            <p:cNvSpPr/>
            <p:nvPr/>
          </p:nvSpPr>
          <p:spPr>
            <a:xfrm>
              <a:off x="2245385" y="1173202"/>
              <a:ext cx="2669540" cy="3203575"/>
            </a:xfrm>
            <a:custGeom>
              <a:avLst/>
              <a:gdLst/>
              <a:ahLst/>
              <a:cxnLst/>
              <a:rect l="l" t="t" r="r" b="b"/>
              <a:pathLst>
                <a:path w="2669540" h="3203575">
                  <a:moveTo>
                    <a:pt x="2580911" y="0"/>
                  </a:moveTo>
                  <a:lnTo>
                    <a:pt x="88628" y="0"/>
                  </a:lnTo>
                  <a:lnTo>
                    <a:pt x="70855" y="593"/>
                  </a:lnTo>
                  <a:lnTo>
                    <a:pt x="32419" y="11886"/>
                  </a:lnTo>
                  <a:lnTo>
                    <a:pt x="5341" y="45668"/>
                  </a:lnTo>
                  <a:lnTo>
                    <a:pt x="0" y="88629"/>
                  </a:lnTo>
                  <a:lnTo>
                    <a:pt x="0" y="3114933"/>
                  </a:lnTo>
                  <a:lnTo>
                    <a:pt x="5341" y="3157894"/>
                  </a:lnTo>
                  <a:lnTo>
                    <a:pt x="32419" y="3191676"/>
                  </a:lnTo>
                  <a:lnTo>
                    <a:pt x="70855" y="3202968"/>
                  </a:lnTo>
                  <a:lnTo>
                    <a:pt x="88628" y="3203562"/>
                  </a:lnTo>
                  <a:lnTo>
                    <a:pt x="2580911" y="3203562"/>
                  </a:lnTo>
                  <a:lnTo>
                    <a:pt x="2623872" y="3198219"/>
                  </a:lnTo>
                  <a:lnTo>
                    <a:pt x="2657654" y="3171142"/>
                  </a:lnTo>
                  <a:lnTo>
                    <a:pt x="2668946" y="3132707"/>
                  </a:lnTo>
                  <a:lnTo>
                    <a:pt x="2669540" y="3114933"/>
                  </a:lnTo>
                  <a:lnTo>
                    <a:pt x="2669540" y="88629"/>
                  </a:lnTo>
                  <a:lnTo>
                    <a:pt x="2664197" y="45668"/>
                  </a:lnTo>
                  <a:lnTo>
                    <a:pt x="2637120" y="11886"/>
                  </a:lnTo>
                  <a:lnTo>
                    <a:pt x="2598684" y="593"/>
                  </a:lnTo>
                  <a:lnTo>
                    <a:pt x="2580911" y="0"/>
                  </a:lnTo>
                  <a:close/>
                </a:path>
              </a:pathLst>
            </a:custGeom>
            <a:solidFill>
              <a:srgbClr val="D6D6D6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0DFC479E-A5AA-6E7F-AC32-F20501F3D6C9}"/>
                </a:ext>
              </a:extLst>
            </p:cNvPr>
            <p:cNvSpPr/>
            <p:nvPr/>
          </p:nvSpPr>
          <p:spPr>
            <a:xfrm>
              <a:off x="2245300" y="1173118"/>
              <a:ext cx="2670175" cy="3204210"/>
            </a:xfrm>
            <a:custGeom>
              <a:avLst/>
              <a:gdLst/>
              <a:ahLst/>
              <a:cxnLst/>
              <a:rect l="l" t="t" r="r" b="b"/>
              <a:pathLst>
                <a:path w="2670175" h="3204210">
                  <a:moveTo>
                    <a:pt x="110753" y="0"/>
                  </a:moveTo>
                  <a:lnTo>
                    <a:pt x="2558957" y="0"/>
                  </a:lnTo>
                  <a:lnTo>
                    <a:pt x="2580996" y="84"/>
                  </a:lnTo>
                  <a:lnTo>
                    <a:pt x="2623957" y="5427"/>
                  </a:lnTo>
                  <a:lnTo>
                    <a:pt x="2657739" y="32504"/>
                  </a:lnTo>
                  <a:lnTo>
                    <a:pt x="2669031" y="70940"/>
                  </a:lnTo>
                  <a:lnTo>
                    <a:pt x="2669710" y="110753"/>
                  </a:lnTo>
                  <a:lnTo>
                    <a:pt x="2669710" y="3092978"/>
                  </a:lnTo>
                  <a:lnTo>
                    <a:pt x="2669031" y="3132791"/>
                  </a:lnTo>
                  <a:lnTo>
                    <a:pt x="2657739" y="3171227"/>
                  </a:lnTo>
                  <a:lnTo>
                    <a:pt x="2623957" y="3198304"/>
                  </a:lnTo>
                  <a:lnTo>
                    <a:pt x="2580996" y="3203646"/>
                  </a:lnTo>
                  <a:lnTo>
                    <a:pt x="2558957" y="3203731"/>
                  </a:lnTo>
                  <a:lnTo>
                    <a:pt x="110753" y="3203731"/>
                  </a:lnTo>
                  <a:lnTo>
                    <a:pt x="70940" y="3203052"/>
                  </a:lnTo>
                  <a:lnTo>
                    <a:pt x="32504" y="3191761"/>
                  </a:lnTo>
                  <a:lnTo>
                    <a:pt x="5427" y="3157979"/>
                  </a:lnTo>
                  <a:lnTo>
                    <a:pt x="84" y="3115017"/>
                  </a:lnTo>
                  <a:lnTo>
                    <a:pt x="0" y="3092978"/>
                  </a:lnTo>
                  <a:lnTo>
                    <a:pt x="0" y="110753"/>
                  </a:lnTo>
                  <a:lnTo>
                    <a:pt x="678" y="70940"/>
                  </a:lnTo>
                  <a:lnTo>
                    <a:pt x="11970" y="32504"/>
                  </a:lnTo>
                  <a:lnTo>
                    <a:pt x="45752" y="5427"/>
                  </a:lnTo>
                  <a:lnTo>
                    <a:pt x="88713" y="84"/>
                  </a:lnTo>
                  <a:lnTo>
                    <a:pt x="110753" y="0"/>
                  </a:lnTo>
                  <a:close/>
                </a:path>
              </a:pathLst>
            </a:custGeom>
            <a:ln w="1397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62A95F22-F0BF-572B-F648-C83E015130F1}"/>
              </a:ext>
            </a:extLst>
          </p:cNvPr>
          <p:cNvSpPr/>
          <p:nvPr/>
        </p:nvSpPr>
        <p:spPr>
          <a:xfrm>
            <a:off x="1172014" y="4678771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535404" y="0"/>
                </a:moveTo>
                <a:lnTo>
                  <a:pt x="18246" y="0"/>
                </a:lnTo>
                <a:lnTo>
                  <a:pt x="14209" y="1685"/>
                </a:lnTo>
                <a:lnTo>
                  <a:pt x="8388" y="3803"/>
                </a:lnTo>
                <a:lnTo>
                  <a:pt x="3804" y="8388"/>
                </a:lnTo>
                <a:lnTo>
                  <a:pt x="1685" y="14208"/>
                </a:lnTo>
                <a:lnTo>
                  <a:pt x="0" y="18246"/>
                </a:lnTo>
                <a:lnTo>
                  <a:pt x="0" y="255911"/>
                </a:lnTo>
                <a:lnTo>
                  <a:pt x="1685" y="259948"/>
                </a:lnTo>
                <a:lnTo>
                  <a:pt x="3804" y="265769"/>
                </a:lnTo>
                <a:lnTo>
                  <a:pt x="8388" y="270354"/>
                </a:lnTo>
                <a:lnTo>
                  <a:pt x="14209" y="272472"/>
                </a:lnTo>
                <a:lnTo>
                  <a:pt x="18246" y="274158"/>
                </a:lnTo>
                <a:lnTo>
                  <a:pt x="535404" y="274158"/>
                </a:lnTo>
                <a:lnTo>
                  <a:pt x="539442" y="272472"/>
                </a:lnTo>
                <a:lnTo>
                  <a:pt x="545262" y="270354"/>
                </a:lnTo>
                <a:lnTo>
                  <a:pt x="549847" y="265769"/>
                </a:lnTo>
                <a:lnTo>
                  <a:pt x="551965" y="259948"/>
                </a:lnTo>
                <a:lnTo>
                  <a:pt x="553651" y="255911"/>
                </a:lnTo>
                <a:lnTo>
                  <a:pt x="553651" y="18246"/>
                </a:lnTo>
                <a:lnTo>
                  <a:pt x="551965" y="14208"/>
                </a:lnTo>
                <a:lnTo>
                  <a:pt x="549847" y="8388"/>
                </a:lnTo>
                <a:lnTo>
                  <a:pt x="545262" y="3803"/>
                </a:lnTo>
                <a:lnTo>
                  <a:pt x="539442" y="1685"/>
                </a:lnTo>
                <a:lnTo>
                  <a:pt x="535404" y="0"/>
                </a:lnTo>
                <a:close/>
              </a:path>
            </a:pathLst>
          </a:custGeom>
          <a:solidFill>
            <a:srgbClr val="D5D5D5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BAB66B48-4E4E-4C9F-7084-476D0487ED5A}"/>
              </a:ext>
            </a:extLst>
          </p:cNvPr>
          <p:cNvSpPr/>
          <p:nvPr/>
        </p:nvSpPr>
        <p:spPr>
          <a:xfrm>
            <a:off x="1172070" y="5159447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509242" y="0"/>
                </a:moveTo>
                <a:lnTo>
                  <a:pt x="44324" y="0"/>
                </a:lnTo>
                <a:lnTo>
                  <a:pt x="35435" y="296"/>
                </a:lnTo>
                <a:lnTo>
                  <a:pt x="2671" y="22838"/>
                </a:lnTo>
                <a:lnTo>
                  <a:pt x="0" y="229749"/>
                </a:lnTo>
                <a:lnTo>
                  <a:pt x="296" y="238638"/>
                </a:lnTo>
                <a:lnTo>
                  <a:pt x="22838" y="271401"/>
                </a:lnTo>
                <a:lnTo>
                  <a:pt x="44324" y="274073"/>
                </a:lnTo>
                <a:lnTo>
                  <a:pt x="509242" y="274073"/>
                </a:lnTo>
                <a:lnTo>
                  <a:pt x="547622" y="257860"/>
                </a:lnTo>
                <a:lnTo>
                  <a:pt x="553566" y="229749"/>
                </a:lnTo>
                <a:lnTo>
                  <a:pt x="553566" y="44324"/>
                </a:lnTo>
                <a:lnTo>
                  <a:pt x="537353" y="5944"/>
                </a:lnTo>
                <a:lnTo>
                  <a:pt x="509242" y="0"/>
                </a:lnTo>
                <a:close/>
              </a:path>
            </a:pathLst>
          </a:custGeom>
          <a:solidFill>
            <a:srgbClr val="8FF1E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85B93755-4377-E72C-AFFE-BDBA2790DEFA}"/>
              </a:ext>
            </a:extLst>
          </p:cNvPr>
          <p:cNvSpPr/>
          <p:nvPr/>
        </p:nvSpPr>
        <p:spPr>
          <a:xfrm>
            <a:off x="1172014" y="5640161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430096" y="0"/>
                </a:moveTo>
                <a:lnTo>
                  <a:pt x="123555" y="0"/>
                </a:lnTo>
                <a:lnTo>
                  <a:pt x="99088" y="774"/>
                </a:lnTo>
                <a:lnTo>
                  <a:pt x="45578" y="16270"/>
                </a:lnTo>
                <a:lnTo>
                  <a:pt x="16380" y="45468"/>
                </a:lnTo>
                <a:lnTo>
                  <a:pt x="1247" y="94961"/>
                </a:lnTo>
                <a:lnTo>
                  <a:pt x="0" y="136968"/>
                </a:lnTo>
                <a:lnTo>
                  <a:pt x="246" y="158484"/>
                </a:lnTo>
                <a:lnTo>
                  <a:pt x="3393" y="196630"/>
                </a:lnTo>
                <a:lnTo>
                  <a:pt x="29390" y="244657"/>
                </a:lnTo>
                <a:lnTo>
                  <a:pt x="64416" y="266970"/>
                </a:lnTo>
                <a:lnTo>
                  <a:pt x="123555" y="273937"/>
                </a:lnTo>
                <a:lnTo>
                  <a:pt x="430096" y="273937"/>
                </a:lnTo>
                <a:lnTo>
                  <a:pt x="473995" y="271062"/>
                </a:lnTo>
                <a:lnTo>
                  <a:pt x="524260" y="244657"/>
                </a:lnTo>
                <a:lnTo>
                  <a:pt x="546574" y="209631"/>
                </a:lnTo>
                <a:lnTo>
                  <a:pt x="553404" y="158484"/>
                </a:lnTo>
                <a:lnTo>
                  <a:pt x="553651" y="136968"/>
                </a:lnTo>
                <a:lnTo>
                  <a:pt x="553404" y="115453"/>
                </a:lnTo>
                <a:lnTo>
                  <a:pt x="550257" y="77307"/>
                </a:lnTo>
                <a:lnTo>
                  <a:pt x="524260" y="29280"/>
                </a:lnTo>
                <a:lnTo>
                  <a:pt x="489235" y="6966"/>
                </a:lnTo>
                <a:lnTo>
                  <a:pt x="430096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74E7D932-6B92-508F-C0F9-8B7B0043C93F}"/>
              </a:ext>
            </a:extLst>
          </p:cNvPr>
          <p:cNvSpPr txBox="1"/>
          <p:nvPr/>
        </p:nvSpPr>
        <p:spPr>
          <a:xfrm>
            <a:off x="1075537" y="4551057"/>
            <a:ext cx="2754207" cy="169533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74489" marR="178642">
              <a:lnSpc>
                <a:spcPts val="3787"/>
              </a:lnSpc>
              <a:spcBef>
                <a:spcPts val="120"/>
              </a:spcBef>
            </a:pPr>
            <a:r>
              <a:rPr sz="1867" dirty="0">
                <a:latin typeface="Arial"/>
                <a:cs typeface="Arial"/>
              </a:rPr>
              <a:t>Human </a:t>
            </a:r>
            <a:r>
              <a:rPr sz="1867" spc="-13" dirty="0">
                <a:latin typeface="Arial"/>
                <a:cs typeface="Arial"/>
              </a:rPr>
              <a:t>prompt </a:t>
            </a:r>
            <a:r>
              <a:rPr sz="1867" dirty="0">
                <a:latin typeface="Arial"/>
                <a:cs typeface="Arial"/>
              </a:rPr>
              <a:t>LLM </a:t>
            </a:r>
            <a:r>
              <a:rPr sz="1867" spc="-13" dirty="0">
                <a:latin typeface="Arial"/>
                <a:cs typeface="Arial"/>
              </a:rPr>
              <a:t>output</a:t>
            </a:r>
            <a:endParaRPr sz="1867">
              <a:latin typeface="Arial"/>
              <a:cs typeface="Arial"/>
            </a:endParaRPr>
          </a:p>
          <a:p>
            <a:pPr marL="988882" marR="440256">
              <a:lnSpc>
                <a:spcPts val="2040"/>
              </a:lnSpc>
              <a:spcBef>
                <a:spcPts val="1453"/>
              </a:spcBef>
            </a:pPr>
            <a:r>
              <a:rPr sz="1867" spc="-27" dirty="0">
                <a:latin typeface="Arial"/>
                <a:cs typeface="Arial"/>
              </a:rPr>
              <a:t>Environment </a:t>
            </a:r>
            <a:r>
              <a:rPr sz="1867" spc="-13" dirty="0">
                <a:latin typeface="Arial"/>
                <a:cs typeface="Arial"/>
              </a:rPr>
              <a:t>feedback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49BA9942-52C0-1726-A567-7B35AAF1D8C6}"/>
              </a:ext>
            </a:extLst>
          </p:cNvPr>
          <p:cNvSpPr txBox="1"/>
          <p:nvPr/>
        </p:nvSpPr>
        <p:spPr>
          <a:xfrm>
            <a:off x="9014385" y="2346461"/>
            <a:ext cx="13919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Thought: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  <a:p>
            <a:pPr marL="16933">
              <a:spcBef>
                <a:spcPts val="27"/>
              </a:spcBef>
            </a:pPr>
            <a:r>
              <a:rPr sz="1867" dirty="0">
                <a:latin typeface="Arial"/>
                <a:cs typeface="Arial"/>
              </a:rPr>
              <a:t>Action: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6FC0EC41-3FFB-6FC9-423F-83A86CCA1CC3}"/>
              </a:ext>
            </a:extLst>
          </p:cNvPr>
          <p:cNvSpPr txBox="1"/>
          <p:nvPr/>
        </p:nvSpPr>
        <p:spPr>
          <a:xfrm>
            <a:off x="7790952" y="2408439"/>
            <a:ext cx="7992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b="1" spc="-33" dirty="0">
                <a:solidFill>
                  <a:srgbClr val="FFFFFF"/>
                </a:solidFill>
                <a:latin typeface="Arial"/>
                <a:cs typeface="Arial"/>
              </a:rPr>
              <a:t>LLM</a:t>
            </a:r>
            <a:endParaRPr sz="2933" dirty="0">
              <a:latin typeface="Arial"/>
              <a:cs typeface="Arial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7F61FD9E-1845-515E-8A30-C132076D679F}"/>
              </a:ext>
            </a:extLst>
          </p:cNvPr>
          <p:cNvSpPr txBox="1"/>
          <p:nvPr/>
        </p:nvSpPr>
        <p:spPr>
          <a:xfrm>
            <a:off x="8990885" y="4463604"/>
            <a:ext cx="13919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Thought: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  <a:p>
            <a:pPr marL="16933">
              <a:spcBef>
                <a:spcPts val="27"/>
              </a:spcBef>
            </a:pPr>
            <a:r>
              <a:rPr sz="1867" dirty="0">
                <a:latin typeface="Arial"/>
                <a:cs typeface="Arial"/>
              </a:rPr>
              <a:t>Action: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D5C07741-BF35-8BCD-EF4E-C9BE3CF73E61}"/>
              </a:ext>
            </a:extLst>
          </p:cNvPr>
          <p:cNvSpPr txBox="1"/>
          <p:nvPr/>
        </p:nvSpPr>
        <p:spPr>
          <a:xfrm>
            <a:off x="9095233" y="5316614"/>
            <a:ext cx="631612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latin typeface="Arial"/>
                <a:cs typeface="Arial"/>
              </a:rPr>
              <a:t>……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75CBDB52-5465-FA64-8E56-EEB9B0EE5BB6}"/>
              </a:ext>
            </a:extLst>
          </p:cNvPr>
          <p:cNvSpPr txBox="1"/>
          <p:nvPr/>
        </p:nvSpPr>
        <p:spPr>
          <a:xfrm>
            <a:off x="1291310" y="1654590"/>
            <a:ext cx="2401147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baseline="3968" dirty="0">
                <a:latin typeface="Arial"/>
                <a:cs typeface="Arial"/>
              </a:rPr>
              <a:t>One-shot </a:t>
            </a:r>
            <a:r>
              <a:rPr sz="2800" spc="-20" baseline="3968" dirty="0">
                <a:latin typeface="Arial"/>
                <a:cs typeface="Arial"/>
              </a:rPr>
              <a:t>prompting</a:t>
            </a:r>
            <a:endParaRPr sz="2800" baseline="3968">
              <a:latin typeface="Arial"/>
              <a:cs typeface="Arial"/>
            </a:endParaRPr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FCDE98D5-186A-56AF-E12C-69A4D64789F1}"/>
              </a:ext>
            </a:extLst>
          </p:cNvPr>
          <p:cNvSpPr txBox="1"/>
          <p:nvPr/>
        </p:nvSpPr>
        <p:spPr>
          <a:xfrm>
            <a:off x="1291310" y="2202998"/>
            <a:ext cx="2387600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spc="-49" baseline="3968" dirty="0">
                <a:highlight>
                  <a:srgbClr val="FFFF00"/>
                </a:highlight>
                <a:latin typeface="Arial"/>
                <a:cs typeface="Arial"/>
              </a:rPr>
              <a:t>Few-</a:t>
            </a:r>
            <a:r>
              <a:rPr sz="2800" baseline="3968" dirty="0">
                <a:highlight>
                  <a:srgbClr val="FFFF00"/>
                </a:highlight>
                <a:latin typeface="Arial"/>
                <a:cs typeface="Arial"/>
              </a:rPr>
              <a:t>shot</a:t>
            </a:r>
            <a:r>
              <a:rPr sz="2800" spc="-29" baseline="3968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2800" spc="-20" baseline="3968" dirty="0">
                <a:highlight>
                  <a:srgbClr val="FFFF00"/>
                </a:highlight>
                <a:latin typeface="Arial"/>
                <a:cs typeface="Arial"/>
              </a:rPr>
              <a:t>prompting</a:t>
            </a:r>
            <a:endParaRPr sz="2800" baseline="3968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A06F743C-203B-2DBE-233E-F036C187C5CC}"/>
              </a:ext>
            </a:extLst>
          </p:cNvPr>
          <p:cNvSpPr txBox="1"/>
          <p:nvPr/>
        </p:nvSpPr>
        <p:spPr>
          <a:xfrm>
            <a:off x="1298423" y="2806079"/>
            <a:ext cx="1457113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baseline="3968" dirty="0">
                <a:latin typeface="Arial"/>
                <a:cs typeface="Arial"/>
              </a:rPr>
              <a:t>Fine-</a:t>
            </a:r>
            <a:r>
              <a:rPr sz="2800" spc="-20" baseline="3968" dirty="0">
                <a:latin typeface="Arial"/>
                <a:cs typeface="Arial"/>
              </a:rPr>
              <a:t>tuning</a:t>
            </a:r>
            <a:endParaRPr sz="2800" baseline="3968">
              <a:latin typeface="Arial"/>
              <a:cs typeface="Arial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9BDF479F-5D6A-CE15-B222-9622DC6178DD}"/>
              </a:ext>
            </a:extLst>
          </p:cNvPr>
          <p:cNvSpPr txBox="1"/>
          <p:nvPr/>
        </p:nvSpPr>
        <p:spPr>
          <a:xfrm>
            <a:off x="1291311" y="1093323"/>
            <a:ext cx="16857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ReAct </a:t>
            </a:r>
            <a:r>
              <a:rPr sz="1867" spc="-13" dirty="0">
                <a:latin typeface="Arial"/>
                <a:cs typeface="Arial"/>
              </a:rPr>
              <a:t>supports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67" name="object 55">
            <a:extLst>
              <a:ext uri="{FF2B5EF4-FFF2-40B4-BE49-F238E27FC236}">
                <a16:creationId xmlns:a16="http://schemas.microsoft.com/office/drawing/2014/main" id="{CB935D3E-86F1-CEDB-7242-14DC0F3232DF}"/>
              </a:ext>
            </a:extLst>
          </p:cNvPr>
          <p:cNvGrpSpPr/>
          <p:nvPr/>
        </p:nvGrpSpPr>
        <p:grpSpPr>
          <a:xfrm>
            <a:off x="4097604" y="1292860"/>
            <a:ext cx="3560233" cy="4272280"/>
            <a:chOff x="2245300" y="1173118"/>
            <a:chExt cx="2670175" cy="3204210"/>
          </a:xfrm>
        </p:grpSpPr>
        <p:sp>
          <p:nvSpPr>
            <p:cNvPr id="68" name="object 56">
              <a:extLst>
                <a:ext uri="{FF2B5EF4-FFF2-40B4-BE49-F238E27FC236}">
                  <a16:creationId xmlns:a16="http://schemas.microsoft.com/office/drawing/2014/main" id="{F558A257-2002-041C-F9E9-BEDDE08205EC}"/>
                </a:ext>
              </a:extLst>
            </p:cNvPr>
            <p:cNvSpPr/>
            <p:nvPr/>
          </p:nvSpPr>
          <p:spPr>
            <a:xfrm>
              <a:off x="2245385" y="1173202"/>
              <a:ext cx="2669540" cy="3203575"/>
            </a:xfrm>
            <a:custGeom>
              <a:avLst/>
              <a:gdLst/>
              <a:ahLst/>
              <a:cxnLst/>
              <a:rect l="l" t="t" r="r" b="b"/>
              <a:pathLst>
                <a:path w="2669540" h="3203575">
                  <a:moveTo>
                    <a:pt x="2580911" y="0"/>
                  </a:moveTo>
                  <a:lnTo>
                    <a:pt x="88628" y="0"/>
                  </a:lnTo>
                  <a:lnTo>
                    <a:pt x="70855" y="593"/>
                  </a:lnTo>
                  <a:lnTo>
                    <a:pt x="32419" y="11886"/>
                  </a:lnTo>
                  <a:lnTo>
                    <a:pt x="5341" y="45668"/>
                  </a:lnTo>
                  <a:lnTo>
                    <a:pt x="0" y="88629"/>
                  </a:lnTo>
                  <a:lnTo>
                    <a:pt x="0" y="3114933"/>
                  </a:lnTo>
                  <a:lnTo>
                    <a:pt x="5341" y="3157894"/>
                  </a:lnTo>
                  <a:lnTo>
                    <a:pt x="32419" y="3191676"/>
                  </a:lnTo>
                  <a:lnTo>
                    <a:pt x="70855" y="3202968"/>
                  </a:lnTo>
                  <a:lnTo>
                    <a:pt x="88628" y="3203562"/>
                  </a:lnTo>
                  <a:lnTo>
                    <a:pt x="2580911" y="3203562"/>
                  </a:lnTo>
                  <a:lnTo>
                    <a:pt x="2623872" y="3198219"/>
                  </a:lnTo>
                  <a:lnTo>
                    <a:pt x="2657654" y="3171142"/>
                  </a:lnTo>
                  <a:lnTo>
                    <a:pt x="2668946" y="3132707"/>
                  </a:lnTo>
                  <a:lnTo>
                    <a:pt x="2669540" y="3114933"/>
                  </a:lnTo>
                  <a:lnTo>
                    <a:pt x="2669540" y="88629"/>
                  </a:lnTo>
                  <a:lnTo>
                    <a:pt x="2664197" y="45668"/>
                  </a:lnTo>
                  <a:lnTo>
                    <a:pt x="2637120" y="11886"/>
                  </a:lnTo>
                  <a:lnTo>
                    <a:pt x="2598684" y="593"/>
                  </a:lnTo>
                  <a:lnTo>
                    <a:pt x="2580911" y="0"/>
                  </a:lnTo>
                  <a:close/>
                </a:path>
              </a:pathLst>
            </a:custGeom>
            <a:solidFill>
              <a:srgbClr val="D6D6D6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57">
              <a:extLst>
                <a:ext uri="{FF2B5EF4-FFF2-40B4-BE49-F238E27FC236}">
                  <a16:creationId xmlns:a16="http://schemas.microsoft.com/office/drawing/2014/main" id="{6AC39A34-6696-B901-E686-7E8D60D77437}"/>
                </a:ext>
              </a:extLst>
            </p:cNvPr>
            <p:cNvSpPr/>
            <p:nvPr/>
          </p:nvSpPr>
          <p:spPr>
            <a:xfrm>
              <a:off x="2245300" y="1173118"/>
              <a:ext cx="2670175" cy="3204210"/>
            </a:xfrm>
            <a:custGeom>
              <a:avLst/>
              <a:gdLst/>
              <a:ahLst/>
              <a:cxnLst/>
              <a:rect l="l" t="t" r="r" b="b"/>
              <a:pathLst>
                <a:path w="2670175" h="3204210">
                  <a:moveTo>
                    <a:pt x="110753" y="0"/>
                  </a:moveTo>
                  <a:lnTo>
                    <a:pt x="2558957" y="0"/>
                  </a:lnTo>
                  <a:lnTo>
                    <a:pt x="2580996" y="84"/>
                  </a:lnTo>
                  <a:lnTo>
                    <a:pt x="2623957" y="5427"/>
                  </a:lnTo>
                  <a:lnTo>
                    <a:pt x="2657739" y="32504"/>
                  </a:lnTo>
                  <a:lnTo>
                    <a:pt x="2669031" y="70940"/>
                  </a:lnTo>
                  <a:lnTo>
                    <a:pt x="2669710" y="110753"/>
                  </a:lnTo>
                  <a:lnTo>
                    <a:pt x="2669710" y="3092978"/>
                  </a:lnTo>
                  <a:lnTo>
                    <a:pt x="2669031" y="3132791"/>
                  </a:lnTo>
                  <a:lnTo>
                    <a:pt x="2657739" y="3171227"/>
                  </a:lnTo>
                  <a:lnTo>
                    <a:pt x="2623957" y="3198304"/>
                  </a:lnTo>
                  <a:lnTo>
                    <a:pt x="2580996" y="3203646"/>
                  </a:lnTo>
                  <a:lnTo>
                    <a:pt x="2558957" y="3203731"/>
                  </a:lnTo>
                  <a:lnTo>
                    <a:pt x="110753" y="3203731"/>
                  </a:lnTo>
                  <a:lnTo>
                    <a:pt x="70940" y="3203052"/>
                  </a:lnTo>
                  <a:lnTo>
                    <a:pt x="32504" y="3191761"/>
                  </a:lnTo>
                  <a:lnTo>
                    <a:pt x="5427" y="3157979"/>
                  </a:lnTo>
                  <a:lnTo>
                    <a:pt x="84" y="3115017"/>
                  </a:lnTo>
                  <a:lnTo>
                    <a:pt x="0" y="3092978"/>
                  </a:lnTo>
                  <a:lnTo>
                    <a:pt x="0" y="110753"/>
                  </a:lnTo>
                  <a:lnTo>
                    <a:pt x="678" y="70940"/>
                  </a:lnTo>
                  <a:lnTo>
                    <a:pt x="11970" y="32504"/>
                  </a:lnTo>
                  <a:lnTo>
                    <a:pt x="45752" y="5427"/>
                  </a:lnTo>
                  <a:lnTo>
                    <a:pt x="88713" y="84"/>
                  </a:lnTo>
                  <a:lnTo>
                    <a:pt x="110753" y="0"/>
                  </a:lnTo>
                  <a:close/>
                </a:path>
              </a:pathLst>
            </a:custGeom>
            <a:ln w="1397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0" name="object 55">
            <a:extLst>
              <a:ext uri="{FF2B5EF4-FFF2-40B4-BE49-F238E27FC236}">
                <a16:creationId xmlns:a16="http://schemas.microsoft.com/office/drawing/2014/main" id="{2706470B-F832-59F1-1A30-E1E15E1998AD}"/>
              </a:ext>
            </a:extLst>
          </p:cNvPr>
          <p:cNvGrpSpPr/>
          <p:nvPr/>
        </p:nvGrpSpPr>
        <p:grpSpPr>
          <a:xfrm>
            <a:off x="4250004" y="1445260"/>
            <a:ext cx="3560233" cy="4272280"/>
            <a:chOff x="2245300" y="1173118"/>
            <a:chExt cx="2670175" cy="3204210"/>
          </a:xfrm>
        </p:grpSpPr>
        <p:sp>
          <p:nvSpPr>
            <p:cNvPr id="71" name="object 56">
              <a:extLst>
                <a:ext uri="{FF2B5EF4-FFF2-40B4-BE49-F238E27FC236}">
                  <a16:creationId xmlns:a16="http://schemas.microsoft.com/office/drawing/2014/main" id="{369458E2-76C9-3D0F-8A54-FFB1AA93C623}"/>
                </a:ext>
              </a:extLst>
            </p:cNvPr>
            <p:cNvSpPr/>
            <p:nvPr/>
          </p:nvSpPr>
          <p:spPr>
            <a:xfrm>
              <a:off x="2245385" y="1173202"/>
              <a:ext cx="2669540" cy="3203575"/>
            </a:xfrm>
            <a:custGeom>
              <a:avLst/>
              <a:gdLst/>
              <a:ahLst/>
              <a:cxnLst/>
              <a:rect l="l" t="t" r="r" b="b"/>
              <a:pathLst>
                <a:path w="2669540" h="3203575">
                  <a:moveTo>
                    <a:pt x="2580911" y="0"/>
                  </a:moveTo>
                  <a:lnTo>
                    <a:pt x="88628" y="0"/>
                  </a:lnTo>
                  <a:lnTo>
                    <a:pt x="70855" y="593"/>
                  </a:lnTo>
                  <a:lnTo>
                    <a:pt x="32419" y="11886"/>
                  </a:lnTo>
                  <a:lnTo>
                    <a:pt x="5341" y="45668"/>
                  </a:lnTo>
                  <a:lnTo>
                    <a:pt x="0" y="88629"/>
                  </a:lnTo>
                  <a:lnTo>
                    <a:pt x="0" y="3114933"/>
                  </a:lnTo>
                  <a:lnTo>
                    <a:pt x="5341" y="3157894"/>
                  </a:lnTo>
                  <a:lnTo>
                    <a:pt x="32419" y="3191676"/>
                  </a:lnTo>
                  <a:lnTo>
                    <a:pt x="70855" y="3202968"/>
                  </a:lnTo>
                  <a:lnTo>
                    <a:pt x="88628" y="3203562"/>
                  </a:lnTo>
                  <a:lnTo>
                    <a:pt x="2580911" y="3203562"/>
                  </a:lnTo>
                  <a:lnTo>
                    <a:pt x="2623872" y="3198219"/>
                  </a:lnTo>
                  <a:lnTo>
                    <a:pt x="2657654" y="3171142"/>
                  </a:lnTo>
                  <a:lnTo>
                    <a:pt x="2668946" y="3132707"/>
                  </a:lnTo>
                  <a:lnTo>
                    <a:pt x="2669540" y="3114933"/>
                  </a:lnTo>
                  <a:lnTo>
                    <a:pt x="2669540" y="88629"/>
                  </a:lnTo>
                  <a:lnTo>
                    <a:pt x="2664197" y="45668"/>
                  </a:lnTo>
                  <a:lnTo>
                    <a:pt x="2637120" y="11886"/>
                  </a:lnTo>
                  <a:lnTo>
                    <a:pt x="2598684" y="593"/>
                  </a:lnTo>
                  <a:lnTo>
                    <a:pt x="2580911" y="0"/>
                  </a:lnTo>
                  <a:close/>
                </a:path>
              </a:pathLst>
            </a:custGeom>
            <a:solidFill>
              <a:srgbClr val="D6D6D6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57">
              <a:extLst>
                <a:ext uri="{FF2B5EF4-FFF2-40B4-BE49-F238E27FC236}">
                  <a16:creationId xmlns:a16="http://schemas.microsoft.com/office/drawing/2014/main" id="{A1948D75-5832-0A4C-23B6-A3CA79369E74}"/>
                </a:ext>
              </a:extLst>
            </p:cNvPr>
            <p:cNvSpPr/>
            <p:nvPr/>
          </p:nvSpPr>
          <p:spPr>
            <a:xfrm>
              <a:off x="2245300" y="1173118"/>
              <a:ext cx="2670175" cy="3204210"/>
            </a:xfrm>
            <a:custGeom>
              <a:avLst/>
              <a:gdLst/>
              <a:ahLst/>
              <a:cxnLst/>
              <a:rect l="l" t="t" r="r" b="b"/>
              <a:pathLst>
                <a:path w="2670175" h="3204210">
                  <a:moveTo>
                    <a:pt x="110753" y="0"/>
                  </a:moveTo>
                  <a:lnTo>
                    <a:pt x="2558957" y="0"/>
                  </a:lnTo>
                  <a:lnTo>
                    <a:pt x="2580996" y="84"/>
                  </a:lnTo>
                  <a:lnTo>
                    <a:pt x="2623957" y="5427"/>
                  </a:lnTo>
                  <a:lnTo>
                    <a:pt x="2657739" y="32504"/>
                  </a:lnTo>
                  <a:lnTo>
                    <a:pt x="2669031" y="70940"/>
                  </a:lnTo>
                  <a:lnTo>
                    <a:pt x="2669710" y="110753"/>
                  </a:lnTo>
                  <a:lnTo>
                    <a:pt x="2669710" y="3092978"/>
                  </a:lnTo>
                  <a:lnTo>
                    <a:pt x="2669031" y="3132791"/>
                  </a:lnTo>
                  <a:lnTo>
                    <a:pt x="2657739" y="3171227"/>
                  </a:lnTo>
                  <a:lnTo>
                    <a:pt x="2623957" y="3198304"/>
                  </a:lnTo>
                  <a:lnTo>
                    <a:pt x="2580996" y="3203646"/>
                  </a:lnTo>
                  <a:lnTo>
                    <a:pt x="2558957" y="3203731"/>
                  </a:lnTo>
                  <a:lnTo>
                    <a:pt x="110753" y="3203731"/>
                  </a:lnTo>
                  <a:lnTo>
                    <a:pt x="70940" y="3203052"/>
                  </a:lnTo>
                  <a:lnTo>
                    <a:pt x="32504" y="3191761"/>
                  </a:lnTo>
                  <a:lnTo>
                    <a:pt x="5427" y="3157979"/>
                  </a:lnTo>
                  <a:lnTo>
                    <a:pt x="84" y="3115017"/>
                  </a:lnTo>
                  <a:lnTo>
                    <a:pt x="0" y="3092978"/>
                  </a:lnTo>
                  <a:lnTo>
                    <a:pt x="0" y="110753"/>
                  </a:lnTo>
                  <a:lnTo>
                    <a:pt x="678" y="70940"/>
                  </a:lnTo>
                  <a:lnTo>
                    <a:pt x="11970" y="32504"/>
                  </a:lnTo>
                  <a:lnTo>
                    <a:pt x="45752" y="5427"/>
                  </a:lnTo>
                  <a:lnTo>
                    <a:pt x="88713" y="84"/>
                  </a:lnTo>
                  <a:lnTo>
                    <a:pt x="110753" y="0"/>
                  </a:lnTo>
                  <a:close/>
                </a:path>
              </a:pathLst>
            </a:custGeom>
            <a:ln w="1397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66178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EC475-69B0-BFFA-B868-438783C6C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ED40C02-BD42-02B6-6422-CF00E6C7D737}"/>
              </a:ext>
            </a:extLst>
          </p:cNvPr>
          <p:cNvSpPr txBox="1"/>
          <p:nvPr/>
        </p:nvSpPr>
        <p:spPr>
          <a:xfrm>
            <a:off x="5972378" y="6459524"/>
            <a:ext cx="24130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latin typeface="Arial"/>
                <a:cs typeface="Arial"/>
              </a:rPr>
              <a:t>21</a:t>
            </a:r>
            <a:endParaRPr sz="1467">
              <a:latin typeface="Arial"/>
              <a:cs typeface="Arial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707E69CF-6EFC-7063-75F6-0F9DE0A6DDAE}"/>
              </a:ext>
            </a:extLst>
          </p:cNvPr>
          <p:cNvGrpSpPr/>
          <p:nvPr/>
        </p:nvGrpSpPr>
        <p:grpSpPr>
          <a:xfrm>
            <a:off x="6761451" y="1531716"/>
            <a:ext cx="3070860" cy="894080"/>
            <a:chOff x="5071088" y="1148787"/>
            <a:chExt cx="2303145" cy="67056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CB78230-88CA-2361-315B-F7CC05EB3A78}"/>
                </a:ext>
              </a:extLst>
            </p:cNvPr>
            <p:cNvSpPr/>
            <p:nvPr/>
          </p:nvSpPr>
          <p:spPr>
            <a:xfrm>
              <a:off x="5078159" y="1155858"/>
              <a:ext cx="2288540" cy="656590"/>
            </a:xfrm>
            <a:custGeom>
              <a:avLst/>
              <a:gdLst/>
              <a:ahLst/>
              <a:cxnLst/>
              <a:rect l="l" t="t" r="r" b="b"/>
              <a:pathLst>
                <a:path w="2288540" h="656589">
                  <a:moveTo>
                    <a:pt x="2198679" y="0"/>
                  </a:moveTo>
                  <a:lnTo>
                    <a:pt x="89819" y="0"/>
                  </a:lnTo>
                  <a:lnTo>
                    <a:pt x="71807" y="601"/>
                  </a:lnTo>
                  <a:lnTo>
                    <a:pt x="32854" y="12045"/>
                  </a:lnTo>
                  <a:lnTo>
                    <a:pt x="5414" y="46281"/>
                  </a:lnTo>
                  <a:lnTo>
                    <a:pt x="0" y="89820"/>
                  </a:lnTo>
                  <a:lnTo>
                    <a:pt x="0" y="566214"/>
                  </a:lnTo>
                  <a:lnTo>
                    <a:pt x="5414" y="609752"/>
                  </a:lnTo>
                  <a:lnTo>
                    <a:pt x="32854" y="643989"/>
                  </a:lnTo>
                  <a:lnTo>
                    <a:pt x="71807" y="655432"/>
                  </a:lnTo>
                  <a:lnTo>
                    <a:pt x="89819" y="656034"/>
                  </a:lnTo>
                  <a:lnTo>
                    <a:pt x="2198679" y="656034"/>
                  </a:lnTo>
                  <a:lnTo>
                    <a:pt x="2242218" y="650620"/>
                  </a:lnTo>
                  <a:lnTo>
                    <a:pt x="2276453" y="623178"/>
                  </a:lnTo>
                  <a:lnTo>
                    <a:pt x="2287897" y="584227"/>
                  </a:lnTo>
                  <a:lnTo>
                    <a:pt x="2288498" y="89820"/>
                  </a:lnTo>
                  <a:lnTo>
                    <a:pt x="2287897" y="71808"/>
                  </a:lnTo>
                  <a:lnTo>
                    <a:pt x="2276453" y="32855"/>
                  </a:lnTo>
                  <a:lnTo>
                    <a:pt x="2242218" y="5414"/>
                  </a:lnTo>
                  <a:lnTo>
                    <a:pt x="2198679" y="0"/>
                  </a:lnTo>
                  <a:close/>
                </a:path>
              </a:pathLst>
            </a:custGeom>
            <a:solidFill>
              <a:srgbClr val="D6D6D6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4FB1A22B-F2F0-BD63-5E3C-EA1AAD983BC7}"/>
                </a:ext>
              </a:extLst>
            </p:cNvPr>
            <p:cNvSpPr/>
            <p:nvPr/>
          </p:nvSpPr>
          <p:spPr>
            <a:xfrm>
              <a:off x="5078073" y="1155772"/>
              <a:ext cx="2289175" cy="656590"/>
            </a:xfrm>
            <a:custGeom>
              <a:avLst/>
              <a:gdLst/>
              <a:ahLst/>
              <a:cxnLst/>
              <a:rect l="l" t="t" r="r" b="b"/>
              <a:pathLst>
                <a:path w="2289175" h="656589">
                  <a:moveTo>
                    <a:pt x="112241" y="0"/>
                  </a:moveTo>
                  <a:lnTo>
                    <a:pt x="2176430" y="0"/>
                  </a:lnTo>
                  <a:lnTo>
                    <a:pt x="2198765" y="85"/>
                  </a:lnTo>
                  <a:lnTo>
                    <a:pt x="2242304" y="5500"/>
                  </a:lnTo>
                  <a:lnTo>
                    <a:pt x="2276540" y="32941"/>
                  </a:lnTo>
                  <a:lnTo>
                    <a:pt x="2287984" y="71893"/>
                  </a:lnTo>
                  <a:lnTo>
                    <a:pt x="2288672" y="112241"/>
                  </a:lnTo>
                  <a:lnTo>
                    <a:pt x="2288672" y="543964"/>
                  </a:lnTo>
                  <a:lnTo>
                    <a:pt x="2287984" y="584312"/>
                  </a:lnTo>
                  <a:lnTo>
                    <a:pt x="2276540" y="623264"/>
                  </a:lnTo>
                  <a:lnTo>
                    <a:pt x="2242304" y="650705"/>
                  </a:lnTo>
                  <a:lnTo>
                    <a:pt x="2198765" y="656119"/>
                  </a:lnTo>
                  <a:lnTo>
                    <a:pt x="2176430" y="656205"/>
                  </a:lnTo>
                  <a:lnTo>
                    <a:pt x="112241" y="656205"/>
                  </a:lnTo>
                  <a:lnTo>
                    <a:pt x="71893" y="655518"/>
                  </a:lnTo>
                  <a:lnTo>
                    <a:pt x="32941" y="644074"/>
                  </a:lnTo>
                  <a:lnTo>
                    <a:pt x="5500" y="609838"/>
                  </a:lnTo>
                  <a:lnTo>
                    <a:pt x="85" y="566300"/>
                  </a:lnTo>
                  <a:lnTo>
                    <a:pt x="0" y="543964"/>
                  </a:lnTo>
                  <a:lnTo>
                    <a:pt x="0" y="112241"/>
                  </a:lnTo>
                  <a:lnTo>
                    <a:pt x="687" y="71893"/>
                  </a:lnTo>
                  <a:lnTo>
                    <a:pt x="12131" y="32941"/>
                  </a:lnTo>
                  <a:lnTo>
                    <a:pt x="46367" y="5500"/>
                  </a:lnTo>
                  <a:lnTo>
                    <a:pt x="89905" y="85"/>
                  </a:lnTo>
                  <a:lnTo>
                    <a:pt x="112241" y="0"/>
                  </a:lnTo>
                  <a:close/>
                </a:path>
              </a:pathLst>
            </a:custGeom>
            <a:ln w="1397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E3F0B0D0-4BBD-0658-76F2-5DFFCA5D2864}"/>
              </a:ext>
            </a:extLst>
          </p:cNvPr>
          <p:cNvSpPr txBox="1"/>
          <p:nvPr/>
        </p:nvSpPr>
        <p:spPr>
          <a:xfrm>
            <a:off x="7424189" y="1773748"/>
            <a:ext cx="17449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latin typeface="Arial"/>
                <a:cs typeface="Arial"/>
              </a:rPr>
              <a:t>Task: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xxxxxx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585AB97-6BE4-3528-6821-C9C732E6A63D}"/>
              </a:ext>
            </a:extLst>
          </p:cNvPr>
          <p:cNvSpPr/>
          <p:nvPr/>
        </p:nvSpPr>
        <p:spPr>
          <a:xfrm>
            <a:off x="7839834" y="3704245"/>
            <a:ext cx="2014220" cy="906780"/>
          </a:xfrm>
          <a:custGeom>
            <a:avLst/>
            <a:gdLst/>
            <a:ahLst/>
            <a:cxnLst/>
            <a:rect l="l" t="t" r="r" b="b"/>
            <a:pathLst>
              <a:path w="1510665" h="680085">
                <a:moveTo>
                  <a:pt x="1128568" y="0"/>
                </a:moveTo>
                <a:lnTo>
                  <a:pt x="381716" y="0"/>
                </a:lnTo>
                <a:lnTo>
                  <a:pt x="306464" y="274"/>
                </a:lnTo>
                <a:lnTo>
                  <a:pt x="245778" y="2194"/>
                </a:lnTo>
                <a:lnTo>
                  <a:pt x="197576" y="7405"/>
                </a:lnTo>
                <a:lnTo>
                  <a:pt x="159777" y="17553"/>
                </a:lnTo>
                <a:lnTo>
                  <a:pt x="113052" y="40630"/>
                </a:lnTo>
                <a:lnTo>
                  <a:pt x="72900" y="72900"/>
                </a:lnTo>
                <a:lnTo>
                  <a:pt x="40630" y="113052"/>
                </a:lnTo>
                <a:lnTo>
                  <a:pt x="17553" y="159777"/>
                </a:lnTo>
                <a:lnTo>
                  <a:pt x="3093" y="235815"/>
                </a:lnTo>
                <a:lnTo>
                  <a:pt x="611" y="286642"/>
                </a:lnTo>
                <a:lnTo>
                  <a:pt x="0" y="340009"/>
                </a:lnTo>
                <a:lnTo>
                  <a:pt x="611" y="393376"/>
                </a:lnTo>
                <a:lnTo>
                  <a:pt x="3093" y="444203"/>
                </a:lnTo>
                <a:lnTo>
                  <a:pt x="8417" y="487992"/>
                </a:lnTo>
                <a:lnTo>
                  <a:pt x="40630" y="566965"/>
                </a:lnTo>
                <a:lnTo>
                  <a:pt x="72900" y="607118"/>
                </a:lnTo>
                <a:lnTo>
                  <a:pt x="113052" y="639388"/>
                </a:lnTo>
                <a:lnTo>
                  <a:pt x="159777" y="662465"/>
                </a:lnTo>
                <a:lnTo>
                  <a:pt x="197576" y="672613"/>
                </a:lnTo>
                <a:lnTo>
                  <a:pt x="245778" y="677824"/>
                </a:lnTo>
                <a:lnTo>
                  <a:pt x="306464" y="679744"/>
                </a:lnTo>
                <a:lnTo>
                  <a:pt x="381716" y="680018"/>
                </a:lnTo>
                <a:lnTo>
                  <a:pt x="1128568" y="680018"/>
                </a:lnTo>
                <a:lnTo>
                  <a:pt x="1203819" y="679744"/>
                </a:lnTo>
                <a:lnTo>
                  <a:pt x="1264506" y="677824"/>
                </a:lnTo>
                <a:lnTo>
                  <a:pt x="1312708" y="672613"/>
                </a:lnTo>
                <a:lnTo>
                  <a:pt x="1350507" y="662465"/>
                </a:lnTo>
                <a:lnTo>
                  <a:pt x="1397231" y="639388"/>
                </a:lnTo>
                <a:lnTo>
                  <a:pt x="1437384" y="607118"/>
                </a:lnTo>
                <a:lnTo>
                  <a:pt x="1469654" y="566965"/>
                </a:lnTo>
                <a:lnTo>
                  <a:pt x="1492731" y="520241"/>
                </a:lnTo>
                <a:lnTo>
                  <a:pt x="1507190" y="444203"/>
                </a:lnTo>
                <a:lnTo>
                  <a:pt x="1509672" y="393376"/>
                </a:lnTo>
                <a:lnTo>
                  <a:pt x="1510283" y="340009"/>
                </a:lnTo>
                <a:lnTo>
                  <a:pt x="1509672" y="286642"/>
                </a:lnTo>
                <a:lnTo>
                  <a:pt x="1507190" y="235815"/>
                </a:lnTo>
                <a:lnTo>
                  <a:pt x="1501867" y="192026"/>
                </a:lnTo>
                <a:lnTo>
                  <a:pt x="1469654" y="113052"/>
                </a:lnTo>
                <a:lnTo>
                  <a:pt x="1437384" y="72900"/>
                </a:lnTo>
                <a:lnTo>
                  <a:pt x="1397231" y="40630"/>
                </a:lnTo>
                <a:lnTo>
                  <a:pt x="1350507" y="17553"/>
                </a:lnTo>
                <a:lnTo>
                  <a:pt x="1312708" y="7405"/>
                </a:lnTo>
                <a:lnTo>
                  <a:pt x="1264506" y="2194"/>
                </a:lnTo>
                <a:lnTo>
                  <a:pt x="1203819" y="274"/>
                </a:lnTo>
                <a:lnTo>
                  <a:pt x="1128568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2D103F1-7E19-E608-6063-55FBFF6CC9C5}"/>
              </a:ext>
            </a:extLst>
          </p:cNvPr>
          <p:cNvSpPr txBox="1"/>
          <p:nvPr/>
        </p:nvSpPr>
        <p:spPr>
          <a:xfrm>
            <a:off x="7940959" y="3844530"/>
            <a:ext cx="1378373" cy="576077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3" marR="6773">
              <a:lnSpc>
                <a:spcPct val="101200"/>
              </a:lnSpc>
              <a:spcBef>
                <a:spcPts val="107"/>
              </a:spcBef>
            </a:pPr>
            <a:r>
              <a:rPr sz="1867" spc="-13" dirty="0">
                <a:latin typeface="Arial"/>
                <a:cs typeface="Arial"/>
              </a:rPr>
              <a:t>Observation: xxxxxx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28530C3F-EA01-B9C0-446E-C498B76BF3CA}"/>
              </a:ext>
            </a:extLst>
          </p:cNvPr>
          <p:cNvGrpSpPr/>
          <p:nvPr/>
        </p:nvGrpSpPr>
        <p:grpSpPr>
          <a:xfrm>
            <a:off x="3084052" y="2219611"/>
            <a:ext cx="4643120" cy="2562013"/>
            <a:chOff x="2313039" y="1664708"/>
            <a:chExt cx="3482340" cy="1921510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5A07C309-1C94-CDBF-E740-C72FD0630B2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3385" y="2752229"/>
              <a:ext cx="731930" cy="731928"/>
            </a:xfrm>
            <a:prstGeom prst="rect">
              <a:avLst/>
            </a:prstGeom>
          </p:spPr>
        </p:pic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08C9EFB3-847D-CC47-A1EA-CBD4251B5169}"/>
                </a:ext>
              </a:extLst>
            </p:cNvPr>
            <p:cNvSpPr/>
            <p:nvPr/>
          </p:nvSpPr>
          <p:spPr>
            <a:xfrm>
              <a:off x="2788494" y="2615694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6" y="0"/>
                  </a:moveTo>
                  <a:lnTo>
                    <a:pt x="376254" y="0"/>
                  </a:lnTo>
                  <a:lnTo>
                    <a:pt x="303591" y="231"/>
                  </a:lnTo>
                  <a:lnTo>
                    <a:pt x="244993" y="1855"/>
                  </a:lnTo>
                  <a:lnTo>
                    <a:pt x="198448" y="6262"/>
                  </a:lnTo>
                  <a:lnTo>
                    <a:pt x="113621" y="38712"/>
                  </a:lnTo>
                  <a:lnTo>
                    <a:pt x="72090" y="72090"/>
                  </a:lnTo>
                  <a:lnTo>
                    <a:pt x="38711" y="113621"/>
                  </a:lnTo>
                  <a:lnTo>
                    <a:pt x="14842" y="161950"/>
                  </a:lnTo>
                  <a:lnTo>
                    <a:pt x="3738" y="203392"/>
                  </a:lnTo>
                  <a:lnTo>
                    <a:pt x="0" y="246132"/>
                  </a:lnTo>
                  <a:lnTo>
                    <a:pt x="938" y="267604"/>
                  </a:lnTo>
                  <a:lnTo>
                    <a:pt x="8380" y="309816"/>
                  </a:lnTo>
                  <a:lnTo>
                    <a:pt x="38711" y="378644"/>
                  </a:lnTo>
                  <a:lnTo>
                    <a:pt x="72090" y="420175"/>
                  </a:lnTo>
                  <a:lnTo>
                    <a:pt x="113621" y="453553"/>
                  </a:lnTo>
                  <a:lnTo>
                    <a:pt x="161950" y="477422"/>
                  </a:lnTo>
                  <a:lnTo>
                    <a:pt x="244993" y="490410"/>
                  </a:lnTo>
                  <a:lnTo>
                    <a:pt x="303591" y="492034"/>
                  </a:lnTo>
                  <a:lnTo>
                    <a:pt x="376254" y="492265"/>
                  </a:lnTo>
                  <a:lnTo>
                    <a:pt x="783136" y="492265"/>
                  </a:lnTo>
                  <a:lnTo>
                    <a:pt x="855799" y="492034"/>
                  </a:lnTo>
                  <a:lnTo>
                    <a:pt x="914398" y="490410"/>
                  </a:lnTo>
                  <a:lnTo>
                    <a:pt x="960942" y="486003"/>
                  </a:lnTo>
                  <a:lnTo>
                    <a:pt x="1045769" y="453553"/>
                  </a:lnTo>
                  <a:lnTo>
                    <a:pt x="1087300" y="420175"/>
                  </a:lnTo>
                  <a:lnTo>
                    <a:pt x="1120678" y="378644"/>
                  </a:lnTo>
                  <a:lnTo>
                    <a:pt x="1144548" y="330315"/>
                  </a:lnTo>
                  <a:lnTo>
                    <a:pt x="1155652" y="288873"/>
                  </a:lnTo>
                  <a:lnTo>
                    <a:pt x="1159391" y="246132"/>
                  </a:lnTo>
                  <a:lnTo>
                    <a:pt x="1158453" y="224660"/>
                  </a:lnTo>
                  <a:lnTo>
                    <a:pt x="1151010" y="182448"/>
                  </a:lnTo>
                  <a:lnTo>
                    <a:pt x="1120678" y="113621"/>
                  </a:lnTo>
                  <a:lnTo>
                    <a:pt x="1087300" y="72090"/>
                  </a:lnTo>
                  <a:lnTo>
                    <a:pt x="1045769" y="38712"/>
                  </a:lnTo>
                  <a:lnTo>
                    <a:pt x="997441" y="14843"/>
                  </a:lnTo>
                  <a:lnTo>
                    <a:pt x="914398" y="1855"/>
                  </a:lnTo>
                  <a:lnTo>
                    <a:pt x="855799" y="231"/>
                  </a:lnTo>
                  <a:lnTo>
                    <a:pt x="783136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E9F76E63-8E4C-C952-B3BA-78218E88C98F}"/>
                </a:ext>
              </a:extLst>
            </p:cNvPr>
            <p:cNvSpPr/>
            <p:nvPr/>
          </p:nvSpPr>
          <p:spPr>
            <a:xfrm>
              <a:off x="2829982" y="3188133"/>
              <a:ext cx="1516380" cy="272415"/>
            </a:xfrm>
            <a:custGeom>
              <a:avLst/>
              <a:gdLst/>
              <a:ahLst/>
              <a:cxnLst/>
              <a:rect l="l" t="t" r="r" b="b"/>
              <a:pathLst>
                <a:path w="1516379" h="272414">
                  <a:moveTo>
                    <a:pt x="1308352" y="0"/>
                  </a:moveTo>
                  <a:lnTo>
                    <a:pt x="207822" y="0"/>
                  </a:lnTo>
                  <a:lnTo>
                    <a:pt x="167688" y="128"/>
                  </a:lnTo>
                  <a:lnTo>
                    <a:pt x="109612" y="3459"/>
                  </a:lnTo>
                  <a:lnTo>
                    <a:pt x="62758" y="21383"/>
                  </a:lnTo>
                  <a:lnTo>
                    <a:pt x="21382" y="62758"/>
                  </a:lnTo>
                  <a:lnTo>
                    <a:pt x="4629" y="100775"/>
                  </a:lnTo>
                  <a:lnTo>
                    <a:pt x="0" y="135950"/>
                  </a:lnTo>
                  <a:lnTo>
                    <a:pt x="518" y="147810"/>
                  </a:lnTo>
                  <a:lnTo>
                    <a:pt x="21382" y="209142"/>
                  </a:lnTo>
                  <a:lnTo>
                    <a:pt x="62758" y="250517"/>
                  </a:lnTo>
                  <a:lnTo>
                    <a:pt x="109612" y="268441"/>
                  </a:lnTo>
                  <a:lnTo>
                    <a:pt x="167688" y="271772"/>
                  </a:lnTo>
                  <a:lnTo>
                    <a:pt x="207822" y="271900"/>
                  </a:lnTo>
                  <a:lnTo>
                    <a:pt x="1308352" y="271900"/>
                  </a:lnTo>
                  <a:lnTo>
                    <a:pt x="1348487" y="271772"/>
                  </a:lnTo>
                  <a:lnTo>
                    <a:pt x="1406563" y="268441"/>
                  </a:lnTo>
                  <a:lnTo>
                    <a:pt x="1453417" y="250517"/>
                  </a:lnTo>
                  <a:lnTo>
                    <a:pt x="1494792" y="209142"/>
                  </a:lnTo>
                  <a:lnTo>
                    <a:pt x="1511545" y="171126"/>
                  </a:lnTo>
                  <a:lnTo>
                    <a:pt x="1516175" y="135950"/>
                  </a:lnTo>
                  <a:lnTo>
                    <a:pt x="1515657" y="124091"/>
                  </a:lnTo>
                  <a:lnTo>
                    <a:pt x="1494792" y="62758"/>
                  </a:lnTo>
                  <a:lnTo>
                    <a:pt x="1453417" y="21383"/>
                  </a:lnTo>
                  <a:lnTo>
                    <a:pt x="1406563" y="3459"/>
                  </a:lnTo>
                  <a:lnTo>
                    <a:pt x="1348487" y="128"/>
                  </a:lnTo>
                  <a:lnTo>
                    <a:pt x="1308352" y="0"/>
                  </a:lnTo>
                  <a:close/>
                </a:path>
              </a:pathLst>
            </a:custGeom>
            <a:solidFill>
              <a:srgbClr val="F9ECB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44CD49FA-4AB5-AA44-E97D-65A6D1A31886}"/>
                </a:ext>
              </a:extLst>
            </p:cNvPr>
            <p:cNvSpPr/>
            <p:nvPr/>
          </p:nvSpPr>
          <p:spPr>
            <a:xfrm>
              <a:off x="2391537" y="2664282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497"/>
                  </a:lnTo>
                  <a:lnTo>
                    <a:pt x="115798" y="127215"/>
                  </a:lnTo>
                  <a:lnTo>
                    <a:pt x="114185" y="107378"/>
                  </a:lnTo>
                  <a:lnTo>
                    <a:pt x="111201" y="80327"/>
                  </a:lnTo>
                  <a:lnTo>
                    <a:pt x="102971" y="42456"/>
                  </a:lnTo>
                  <a:lnTo>
                    <a:pt x="87325" y="10718"/>
                  </a:lnTo>
                  <a:lnTo>
                    <a:pt x="68326" y="0"/>
                  </a:lnTo>
                  <a:lnTo>
                    <a:pt x="51422" y="3517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73"/>
                  </a:lnTo>
                  <a:lnTo>
                    <a:pt x="8801" y="106299"/>
                  </a:lnTo>
                  <a:lnTo>
                    <a:pt x="3543" y="139001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46"/>
                  </a:lnTo>
                  <a:lnTo>
                    <a:pt x="57899" y="325996"/>
                  </a:lnTo>
                  <a:lnTo>
                    <a:pt x="84378" y="309232"/>
                  </a:lnTo>
                  <a:lnTo>
                    <a:pt x="103873" y="268020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01"/>
                  </a:lnTo>
                  <a:lnTo>
                    <a:pt x="250913" y="106299"/>
                  </a:lnTo>
                  <a:lnTo>
                    <a:pt x="246888" y="64973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17"/>
                  </a:lnTo>
                  <a:lnTo>
                    <a:pt x="156756" y="42456"/>
                  </a:lnTo>
                  <a:lnTo>
                    <a:pt x="148526" y="80327"/>
                  </a:lnTo>
                  <a:lnTo>
                    <a:pt x="143929" y="127215"/>
                  </a:lnTo>
                  <a:lnTo>
                    <a:pt x="139788" y="143497"/>
                  </a:lnTo>
                  <a:lnTo>
                    <a:pt x="143395" y="216941"/>
                  </a:lnTo>
                  <a:lnTo>
                    <a:pt x="155854" y="268020"/>
                  </a:lnTo>
                  <a:lnTo>
                    <a:pt x="175348" y="309232"/>
                  </a:lnTo>
                  <a:lnTo>
                    <a:pt x="201828" y="325996"/>
                  </a:lnTo>
                  <a:lnTo>
                    <a:pt x="228981" y="309346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8B539860-BAEF-8DE4-B8D6-E814899332B2}"/>
                </a:ext>
              </a:extLst>
            </p:cNvPr>
            <p:cNvSpPr/>
            <p:nvPr/>
          </p:nvSpPr>
          <p:spPr>
            <a:xfrm>
              <a:off x="2313039" y="2922171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7"/>
                  </a:lnTo>
                  <a:lnTo>
                    <a:pt x="182159" y="2897"/>
                  </a:lnTo>
                  <a:lnTo>
                    <a:pt x="168998" y="3856"/>
                  </a:lnTo>
                  <a:lnTo>
                    <a:pt x="145072" y="25987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4"/>
                  </a:lnTo>
                  <a:lnTo>
                    <a:pt x="0" y="158059"/>
                  </a:lnTo>
                  <a:lnTo>
                    <a:pt x="423130" y="158059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7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A960E76A-CE65-D490-894C-6BE502DAE0BC}"/>
                </a:ext>
              </a:extLst>
            </p:cNvPr>
            <p:cNvSpPr/>
            <p:nvPr/>
          </p:nvSpPr>
          <p:spPr>
            <a:xfrm>
              <a:off x="2481934" y="2922179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4"/>
                  </a:lnTo>
                  <a:lnTo>
                    <a:pt x="115" y="3858"/>
                  </a:lnTo>
                  <a:lnTo>
                    <a:pt x="0" y="24966"/>
                  </a:lnTo>
                  <a:lnTo>
                    <a:pt x="20464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DA1114C9-5639-C846-9C61-BB9E66623931}"/>
                </a:ext>
              </a:extLst>
            </p:cNvPr>
            <p:cNvSpPr/>
            <p:nvPr/>
          </p:nvSpPr>
          <p:spPr>
            <a:xfrm>
              <a:off x="2405342" y="2786646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5">
                  <a:moveTo>
                    <a:pt x="37795" y="43078"/>
                  </a:moveTo>
                  <a:lnTo>
                    <a:pt x="21678" y="3759"/>
                  </a:lnTo>
                  <a:lnTo>
                    <a:pt x="14376" y="0"/>
                  </a:lnTo>
                  <a:lnTo>
                    <a:pt x="7505" y="508"/>
                  </a:lnTo>
                  <a:lnTo>
                    <a:pt x="2438" y="5384"/>
                  </a:lnTo>
                  <a:lnTo>
                    <a:pt x="0" y="13538"/>
                  </a:lnTo>
                  <a:lnTo>
                    <a:pt x="330" y="23850"/>
                  </a:lnTo>
                  <a:lnTo>
                    <a:pt x="3556" y="35204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03"/>
                  </a:lnTo>
                  <a:lnTo>
                    <a:pt x="30289" y="56108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5">
                  <a:moveTo>
                    <a:pt x="161645" y="48996"/>
                  </a:moveTo>
                  <a:lnTo>
                    <a:pt x="148399" y="17462"/>
                  </a:lnTo>
                  <a:lnTo>
                    <a:pt x="119253" y="6946"/>
                  </a:lnTo>
                  <a:lnTo>
                    <a:pt x="90106" y="17462"/>
                  </a:lnTo>
                  <a:lnTo>
                    <a:pt x="76860" y="48996"/>
                  </a:lnTo>
                  <a:lnTo>
                    <a:pt x="76860" y="152857"/>
                  </a:lnTo>
                  <a:lnTo>
                    <a:pt x="95504" y="177457"/>
                  </a:lnTo>
                  <a:lnTo>
                    <a:pt x="117690" y="185877"/>
                  </a:lnTo>
                  <a:lnTo>
                    <a:pt x="140665" y="177774"/>
                  </a:lnTo>
                  <a:lnTo>
                    <a:pt x="161645" y="152857"/>
                  </a:lnTo>
                  <a:lnTo>
                    <a:pt x="161645" y="48996"/>
                  </a:lnTo>
                  <a:close/>
                </a:path>
                <a:path w="238760" h="186055">
                  <a:moveTo>
                    <a:pt x="238594" y="13538"/>
                  </a:moveTo>
                  <a:lnTo>
                    <a:pt x="236156" y="5384"/>
                  </a:lnTo>
                  <a:lnTo>
                    <a:pt x="231089" y="508"/>
                  </a:lnTo>
                  <a:lnTo>
                    <a:pt x="224218" y="0"/>
                  </a:lnTo>
                  <a:lnTo>
                    <a:pt x="216903" y="3771"/>
                  </a:lnTo>
                  <a:lnTo>
                    <a:pt x="210007" y="11125"/>
                  </a:lnTo>
                  <a:lnTo>
                    <a:pt x="204368" y="21399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108"/>
                  </a:lnTo>
                  <a:lnTo>
                    <a:pt x="215176" y="56603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04"/>
                  </a:lnTo>
                  <a:lnTo>
                    <a:pt x="238252" y="23850"/>
                  </a:lnTo>
                  <a:lnTo>
                    <a:pt x="238594" y="13538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B56D2479-126D-2EA3-B7B1-D778594355B7}"/>
                </a:ext>
              </a:extLst>
            </p:cNvPr>
            <p:cNvSpPr/>
            <p:nvPr/>
          </p:nvSpPr>
          <p:spPr>
            <a:xfrm>
              <a:off x="2482213" y="2887301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4">
                  <a:moveTo>
                    <a:pt x="84782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6" y="7042"/>
                  </a:lnTo>
                  <a:lnTo>
                    <a:pt x="15224" y="16173"/>
                  </a:lnTo>
                  <a:lnTo>
                    <a:pt x="28939" y="25304"/>
                  </a:lnTo>
                  <a:lnTo>
                    <a:pt x="41996" y="29455"/>
                  </a:lnTo>
                  <a:lnTo>
                    <a:pt x="55175" y="25258"/>
                  </a:lnTo>
                  <a:lnTo>
                    <a:pt x="69161" y="16025"/>
                  </a:lnTo>
                  <a:lnTo>
                    <a:pt x="80261" y="6792"/>
                  </a:lnTo>
                  <a:lnTo>
                    <a:pt x="84782" y="2595"/>
                  </a:lnTo>
                  <a:lnTo>
                    <a:pt x="84782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FFD8845D-0DE0-55C7-E10B-075EC684C7FB}"/>
                </a:ext>
              </a:extLst>
            </p:cNvPr>
            <p:cNvSpPr/>
            <p:nvPr/>
          </p:nvSpPr>
          <p:spPr>
            <a:xfrm>
              <a:off x="2421155" y="2649171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4">
                  <a:moveTo>
                    <a:pt x="103536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6" y="258310"/>
                  </a:lnTo>
                  <a:lnTo>
                    <a:pt x="127709" y="250558"/>
                  </a:lnTo>
                  <a:lnTo>
                    <a:pt x="156520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9" y="9863"/>
                  </a:lnTo>
                  <a:lnTo>
                    <a:pt x="103536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664EA361-4BF0-1B34-2BF3-7C6C03D60F9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2643216"/>
              <a:ext cx="226477" cy="176786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2C5FFFDF-7BB8-47B7-2645-8E45EDFD927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305" y="2925441"/>
              <a:ext cx="83093" cy="154795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ECA863B0-90F8-8D3B-B2A4-87F91426531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2924130"/>
              <a:ext cx="83069" cy="156105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7B82643D-7E35-F540-58B7-0CAD51A172B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3189" y="3062220"/>
              <a:ext cx="523727" cy="523725"/>
            </a:xfrm>
            <a:prstGeom prst="rect">
              <a:avLst/>
            </a:prstGeom>
          </p:spPr>
        </p:pic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59E19D5-854B-D0C4-8728-3D298E62DE3F}"/>
                </a:ext>
              </a:extLst>
            </p:cNvPr>
            <p:cNvSpPr/>
            <p:nvPr/>
          </p:nvSpPr>
          <p:spPr>
            <a:xfrm>
              <a:off x="2788493" y="1664708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7" y="0"/>
                  </a:moveTo>
                  <a:lnTo>
                    <a:pt x="376255" y="0"/>
                  </a:lnTo>
                  <a:lnTo>
                    <a:pt x="303593" y="231"/>
                  </a:lnTo>
                  <a:lnTo>
                    <a:pt x="244994" y="1855"/>
                  </a:lnTo>
                  <a:lnTo>
                    <a:pt x="198450" y="6262"/>
                  </a:lnTo>
                  <a:lnTo>
                    <a:pt x="113622" y="38712"/>
                  </a:lnTo>
                  <a:lnTo>
                    <a:pt x="72091" y="72090"/>
                  </a:lnTo>
                  <a:lnTo>
                    <a:pt x="38713" y="113621"/>
                  </a:lnTo>
                  <a:lnTo>
                    <a:pt x="14843" y="161950"/>
                  </a:lnTo>
                  <a:lnTo>
                    <a:pt x="3739" y="203392"/>
                  </a:lnTo>
                  <a:lnTo>
                    <a:pt x="0" y="246132"/>
                  </a:lnTo>
                  <a:lnTo>
                    <a:pt x="938" y="267604"/>
                  </a:lnTo>
                  <a:lnTo>
                    <a:pt x="8381" y="309816"/>
                  </a:lnTo>
                  <a:lnTo>
                    <a:pt x="38713" y="378643"/>
                  </a:lnTo>
                  <a:lnTo>
                    <a:pt x="72091" y="420175"/>
                  </a:lnTo>
                  <a:lnTo>
                    <a:pt x="113622" y="453553"/>
                  </a:lnTo>
                  <a:lnTo>
                    <a:pt x="161951" y="477422"/>
                  </a:lnTo>
                  <a:lnTo>
                    <a:pt x="244994" y="490410"/>
                  </a:lnTo>
                  <a:lnTo>
                    <a:pt x="303593" y="492034"/>
                  </a:lnTo>
                  <a:lnTo>
                    <a:pt x="376255" y="492265"/>
                  </a:lnTo>
                  <a:lnTo>
                    <a:pt x="783137" y="492265"/>
                  </a:lnTo>
                  <a:lnTo>
                    <a:pt x="855800" y="492034"/>
                  </a:lnTo>
                  <a:lnTo>
                    <a:pt x="914399" y="490410"/>
                  </a:lnTo>
                  <a:lnTo>
                    <a:pt x="960943" y="486003"/>
                  </a:lnTo>
                  <a:lnTo>
                    <a:pt x="1045770" y="453553"/>
                  </a:lnTo>
                  <a:lnTo>
                    <a:pt x="1087301" y="420175"/>
                  </a:lnTo>
                  <a:lnTo>
                    <a:pt x="1120679" y="378643"/>
                  </a:lnTo>
                  <a:lnTo>
                    <a:pt x="1144549" y="330315"/>
                  </a:lnTo>
                  <a:lnTo>
                    <a:pt x="1155653" y="288873"/>
                  </a:lnTo>
                  <a:lnTo>
                    <a:pt x="1159393" y="246132"/>
                  </a:lnTo>
                  <a:lnTo>
                    <a:pt x="1158454" y="224660"/>
                  </a:lnTo>
                  <a:lnTo>
                    <a:pt x="1151011" y="182448"/>
                  </a:lnTo>
                  <a:lnTo>
                    <a:pt x="1120679" y="113621"/>
                  </a:lnTo>
                  <a:lnTo>
                    <a:pt x="1087301" y="72090"/>
                  </a:lnTo>
                  <a:lnTo>
                    <a:pt x="1045770" y="38712"/>
                  </a:lnTo>
                  <a:lnTo>
                    <a:pt x="997442" y="14843"/>
                  </a:lnTo>
                  <a:lnTo>
                    <a:pt x="914399" y="1855"/>
                  </a:lnTo>
                  <a:lnTo>
                    <a:pt x="855800" y="231"/>
                  </a:lnTo>
                  <a:lnTo>
                    <a:pt x="783137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021146D6-A947-27D9-3C27-813B80FBD47A}"/>
              </a:ext>
            </a:extLst>
          </p:cNvPr>
          <p:cNvSpPr txBox="1"/>
          <p:nvPr/>
        </p:nvSpPr>
        <p:spPr>
          <a:xfrm>
            <a:off x="3919812" y="2312113"/>
            <a:ext cx="10041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Thought: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Action: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966E0C2-6400-2A9F-E88C-C1F9D9487463}"/>
              </a:ext>
            </a:extLst>
          </p:cNvPr>
          <p:cNvSpPr/>
          <p:nvPr/>
        </p:nvSpPr>
        <p:spPr>
          <a:xfrm>
            <a:off x="3773309" y="2982862"/>
            <a:ext cx="2021840" cy="363220"/>
          </a:xfrm>
          <a:custGeom>
            <a:avLst/>
            <a:gdLst/>
            <a:ahLst/>
            <a:cxnLst/>
            <a:rect l="l" t="t" r="r" b="b"/>
            <a:pathLst>
              <a:path w="1516379" h="272414">
                <a:moveTo>
                  <a:pt x="1308352" y="0"/>
                </a:moveTo>
                <a:lnTo>
                  <a:pt x="207822" y="0"/>
                </a:lnTo>
                <a:lnTo>
                  <a:pt x="167687" y="128"/>
                </a:lnTo>
                <a:lnTo>
                  <a:pt x="109612" y="3459"/>
                </a:lnTo>
                <a:lnTo>
                  <a:pt x="62758" y="21382"/>
                </a:lnTo>
                <a:lnTo>
                  <a:pt x="21382" y="62758"/>
                </a:lnTo>
                <a:lnTo>
                  <a:pt x="4629" y="100774"/>
                </a:lnTo>
                <a:lnTo>
                  <a:pt x="0" y="135950"/>
                </a:lnTo>
                <a:lnTo>
                  <a:pt x="518" y="147810"/>
                </a:lnTo>
                <a:lnTo>
                  <a:pt x="21382" y="209142"/>
                </a:lnTo>
                <a:lnTo>
                  <a:pt x="62758" y="250517"/>
                </a:lnTo>
                <a:lnTo>
                  <a:pt x="109612" y="268441"/>
                </a:lnTo>
                <a:lnTo>
                  <a:pt x="167687" y="271772"/>
                </a:lnTo>
                <a:lnTo>
                  <a:pt x="207822" y="271900"/>
                </a:lnTo>
                <a:lnTo>
                  <a:pt x="1308352" y="271900"/>
                </a:lnTo>
                <a:lnTo>
                  <a:pt x="1348487" y="271772"/>
                </a:lnTo>
                <a:lnTo>
                  <a:pt x="1406563" y="268441"/>
                </a:lnTo>
                <a:lnTo>
                  <a:pt x="1453417" y="250517"/>
                </a:lnTo>
                <a:lnTo>
                  <a:pt x="1494792" y="209142"/>
                </a:lnTo>
                <a:lnTo>
                  <a:pt x="1511545" y="171126"/>
                </a:lnTo>
                <a:lnTo>
                  <a:pt x="1516175" y="135950"/>
                </a:lnTo>
                <a:lnTo>
                  <a:pt x="1515657" y="124090"/>
                </a:lnTo>
                <a:lnTo>
                  <a:pt x="1494792" y="62758"/>
                </a:lnTo>
                <a:lnTo>
                  <a:pt x="1453417" y="21382"/>
                </a:lnTo>
                <a:lnTo>
                  <a:pt x="1406563" y="3459"/>
                </a:lnTo>
                <a:lnTo>
                  <a:pt x="1348487" y="128"/>
                </a:lnTo>
                <a:lnTo>
                  <a:pt x="1308352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63D8ECE-74C5-31C5-A44F-E28D5DD9BB68}"/>
              </a:ext>
            </a:extLst>
          </p:cNvPr>
          <p:cNvSpPr txBox="1"/>
          <p:nvPr/>
        </p:nvSpPr>
        <p:spPr>
          <a:xfrm>
            <a:off x="3956169" y="3054214"/>
            <a:ext cx="154940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Observation: </a:t>
            </a:r>
            <a:r>
              <a:rPr sz="1333" spc="-13" dirty="0">
                <a:latin typeface="Arial"/>
                <a:cs typeface="Arial"/>
              </a:rPr>
              <a:t>xxxxxx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3289B5D1-0F17-35FE-A3D3-600C2E26F8CF}"/>
              </a:ext>
            </a:extLst>
          </p:cNvPr>
          <p:cNvGrpSpPr/>
          <p:nvPr/>
        </p:nvGrpSpPr>
        <p:grpSpPr>
          <a:xfrm>
            <a:off x="3084053" y="2256307"/>
            <a:ext cx="3485727" cy="3158067"/>
            <a:chOff x="2313039" y="1692230"/>
            <a:chExt cx="2614295" cy="236855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25C5726C-6911-824A-3FB8-BEA823FBF9C9}"/>
                </a:ext>
              </a:extLst>
            </p:cNvPr>
            <p:cNvSpPr/>
            <p:nvPr/>
          </p:nvSpPr>
          <p:spPr>
            <a:xfrm>
              <a:off x="2391537" y="1713293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497"/>
                  </a:lnTo>
                  <a:lnTo>
                    <a:pt x="115798" y="127228"/>
                  </a:lnTo>
                  <a:lnTo>
                    <a:pt x="114185" y="107378"/>
                  </a:lnTo>
                  <a:lnTo>
                    <a:pt x="111201" y="80327"/>
                  </a:lnTo>
                  <a:lnTo>
                    <a:pt x="102971" y="42456"/>
                  </a:lnTo>
                  <a:lnTo>
                    <a:pt x="87325" y="10731"/>
                  </a:lnTo>
                  <a:lnTo>
                    <a:pt x="68326" y="0"/>
                  </a:lnTo>
                  <a:lnTo>
                    <a:pt x="51422" y="3517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85"/>
                  </a:lnTo>
                  <a:lnTo>
                    <a:pt x="8801" y="106299"/>
                  </a:lnTo>
                  <a:lnTo>
                    <a:pt x="3543" y="139001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59"/>
                  </a:lnTo>
                  <a:lnTo>
                    <a:pt x="57899" y="326009"/>
                  </a:lnTo>
                  <a:lnTo>
                    <a:pt x="84378" y="309232"/>
                  </a:lnTo>
                  <a:lnTo>
                    <a:pt x="103873" y="268020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01"/>
                  </a:lnTo>
                  <a:lnTo>
                    <a:pt x="250913" y="106299"/>
                  </a:lnTo>
                  <a:lnTo>
                    <a:pt x="246888" y="64985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17"/>
                  </a:lnTo>
                  <a:lnTo>
                    <a:pt x="156756" y="42456"/>
                  </a:lnTo>
                  <a:lnTo>
                    <a:pt x="148526" y="80327"/>
                  </a:lnTo>
                  <a:lnTo>
                    <a:pt x="143929" y="127228"/>
                  </a:lnTo>
                  <a:lnTo>
                    <a:pt x="139788" y="143497"/>
                  </a:lnTo>
                  <a:lnTo>
                    <a:pt x="143395" y="216941"/>
                  </a:lnTo>
                  <a:lnTo>
                    <a:pt x="155854" y="268020"/>
                  </a:lnTo>
                  <a:lnTo>
                    <a:pt x="175348" y="309232"/>
                  </a:lnTo>
                  <a:lnTo>
                    <a:pt x="201828" y="326009"/>
                  </a:lnTo>
                  <a:lnTo>
                    <a:pt x="228981" y="309359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52F0236-EF24-BE3C-10AE-8F8498905893}"/>
                </a:ext>
              </a:extLst>
            </p:cNvPr>
            <p:cNvSpPr/>
            <p:nvPr/>
          </p:nvSpPr>
          <p:spPr>
            <a:xfrm>
              <a:off x="2313039" y="1971184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7"/>
                  </a:lnTo>
                  <a:lnTo>
                    <a:pt x="182159" y="2897"/>
                  </a:lnTo>
                  <a:lnTo>
                    <a:pt x="168998" y="3855"/>
                  </a:lnTo>
                  <a:lnTo>
                    <a:pt x="145072" y="25986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4"/>
                  </a:lnTo>
                  <a:lnTo>
                    <a:pt x="0" y="158059"/>
                  </a:lnTo>
                  <a:lnTo>
                    <a:pt x="423130" y="158059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6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E0E73BFF-398A-8675-4453-20FFCB421331}"/>
                </a:ext>
              </a:extLst>
            </p:cNvPr>
            <p:cNvSpPr/>
            <p:nvPr/>
          </p:nvSpPr>
          <p:spPr>
            <a:xfrm>
              <a:off x="2481934" y="1971193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4"/>
                  </a:lnTo>
                  <a:lnTo>
                    <a:pt x="115" y="3858"/>
                  </a:lnTo>
                  <a:lnTo>
                    <a:pt x="0" y="24966"/>
                  </a:lnTo>
                  <a:lnTo>
                    <a:pt x="20463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9944FA84-850B-E3B5-42C4-683C6E12701C}"/>
                </a:ext>
              </a:extLst>
            </p:cNvPr>
            <p:cNvSpPr/>
            <p:nvPr/>
          </p:nvSpPr>
          <p:spPr>
            <a:xfrm>
              <a:off x="2405342" y="1835657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5">
                  <a:moveTo>
                    <a:pt x="37795" y="43078"/>
                  </a:moveTo>
                  <a:lnTo>
                    <a:pt x="21678" y="3771"/>
                  </a:lnTo>
                  <a:lnTo>
                    <a:pt x="14376" y="0"/>
                  </a:lnTo>
                  <a:lnTo>
                    <a:pt x="7505" y="508"/>
                  </a:lnTo>
                  <a:lnTo>
                    <a:pt x="2438" y="5384"/>
                  </a:lnTo>
                  <a:lnTo>
                    <a:pt x="0" y="13538"/>
                  </a:lnTo>
                  <a:lnTo>
                    <a:pt x="330" y="23850"/>
                  </a:lnTo>
                  <a:lnTo>
                    <a:pt x="3556" y="35217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16"/>
                  </a:lnTo>
                  <a:lnTo>
                    <a:pt x="30289" y="56108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5">
                  <a:moveTo>
                    <a:pt x="161645" y="49009"/>
                  </a:moveTo>
                  <a:lnTo>
                    <a:pt x="148399" y="17462"/>
                  </a:lnTo>
                  <a:lnTo>
                    <a:pt x="119253" y="6946"/>
                  </a:lnTo>
                  <a:lnTo>
                    <a:pt x="90106" y="17462"/>
                  </a:lnTo>
                  <a:lnTo>
                    <a:pt x="76860" y="49009"/>
                  </a:lnTo>
                  <a:lnTo>
                    <a:pt x="76860" y="152857"/>
                  </a:lnTo>
                  <a:lnTo>
                    <a:pt x="95504" y="177469"/>
                  </a:lnTo>
                  <a:lnTo>
                    <a:pt x="117690" y="185877"/>
                  </a:lnTo>
                  <a:lnTo>
                    <a:pt x="140665" y="177787"/>
                  </a:lnTo>
                  <a:lnTo>
                    <a:pt x="161645" y="152857"/>
                  </a:lnTo>
                  <a:lnTo>
                    <a:pt x="161645" y="49009"/>
                  </a:lnTo>
                  <a:close/>
                </a:path>
                <a:path w="238760" h="186055">
                  <a:moveTo>
                    <a:pt x="238594" y="13538"/>
                  </a:moveTo>
                  <a:lnTo>
                    <a:pt x="236156" y="5384"/>
                  </a:lnTo>
                  <a:lnTo>
                    <a:pt x="231089" y="508"/>
                  </a:lnTo>
                  <a:lnTo>
                    <a:pt x="224218" y="0"/>
                  </a:lnTo>
                  <a:lnTo>
                    <a:pt x="216903" y="3771"/>
                  </a:lnTo>
                  <a:lnTo>
                    <a:pt x="210007" y="11125"/>
                  </a:lnTo>
                  <a:lnTo>
                    <a:pt x="204368" y="21399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108"/>
                  </a:lnTo>
                  <a:lnTo>
                    <a:pt x="215176" y="56616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17"/>
                  </a:lnTo>
                  <a:lnTo>
                    <a:pt x="238252" y="23850"/>
                  </a:lnTo>
                  <a:lnTo>
                    <a:pt x="238594" y="13538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F63477CF-6E00-8602-8759-89BDFCC6085E}"/>
                </a:ext>
              </a:extLst>
            </p:cNvPr>
            <p:cNvSpPr/>
            <p:nvPr/>
          </p:nvSpPr>
          <p:spPr>
            <a:xfrm>
              <a:off x="2482212" y="1936315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4">
                  <a:moveTo>
                    <a:pt x="84783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7" y="7042"/>
                  </a:lnTo>
                  <a:lnTo>
                    <a:pt x="15225" y="16173"/>
                  </a:lnTo>
                  <a:lnTo>
                    <a:pt x="28940" y="25304"/>
                  </a:lnTo>
                  <a:lnTo>
                    <a:pt x="41997" y="29455"/>
                  </a:lnTo>
                  <a:lnTo>
                    <a:pt x="55176" y="25258"/>
                  </a:lnTo>
                  <a:lnTo>
                    <a:pt x="69162" y="16025"/>
                  </a:lnTo>
                  <a:lnTo>
                    <a:pt x="80263" y="6792"/>
                  </a:lnTo>
                  <a:lnTo>
                    <a:pt x="84783" y="2595"/>
                  </a:lnTo>
                  <a:lnTo>
                    <a:pt x="84783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A9FADB70-37E5-0A7F-C4E3-29C02A2F0BC9}"/>
                </a:ext>
              </a:extLst>
            </p:cNvPr>
            <p:cNvSpPr/>
            <p:nvPr/>
          </p:nvSpPr>
          <p:spPr>
            <a:xfrm>
              <a:off x="2421155" y="1698185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4">
                  <a:moveTo>
                    <a:pt x="103534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4" y="258310"/>
                  </a:lnTo>
                  <a:lnTo>
                    <a:pt x="127709" y="250558"/>
                  </a:lnTo>
                  <a:lnTo>
                    <a:pt x="156519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8" y="9863"/>
                  </a:lnTo>
                  <a:lnTo>
                    <a:pt x="103534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>
              <a:extLst>
                <a:ext uri="{FF2B5EF4-FFF2-40B4-BE49-F238E27FC236}">
                  <a16:creationId xmlns:a16="http://schemas.microsoft.com/office/drawing/2014/main" id="{F6E889F9-3A8B-4A91-2C49-E91F8A3704D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1692230"/>
              <a:ext cx="226477" cy="176786"/>
            </a:xfrm>
            <a:prstGeom prst="rect">
              <a:avLst/>
            </a:prstGeom>
          </p:spPr>
        </p:pic>
        <p:pic>
          <p:nvPicPr>
            <p:cNvPr id="36" name="object 36">
              <a:extLst>
                <a:ext uri="{FF2B5EF4-FFF2-40B4-BE49-F238E27FC236}">
                  <a16:creationId xmlns:a16="http://schemas.microsoft.com/office/drawing/2014/main" id="{3E0DD90C-9893-AE82-2D5F-6ABA0A31DB5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9305" y="1974455"/>
              <a:ext cx="83093" cy="154795"/>
            </a:xfrm>
            <a:prstGeom prst="rect">
              <a:avLst/>
            </a:prstGeom>
          </p:spPr>
        </p:pic>
        <p:pic>
          <p:nvPicPr>
            <p:cNvPr id="37" name="object 37">
              <a:extLst>
                <a:ext uri="{FF2B5EF4-FFF2-40B4-BE49-F238E27FC236}">
                  <a16:creationId xmlns:a16="http://schemas.microsoft.com/office/drawing/2014/main" id="{B06BACF3-A4A3-1882-559F-01C1ABF5768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1973144"/>
              <a:ext cx="83069" cy="156105"/>
            </a:xfrm>
            <a:prstGeom prst="rect">
              <a:avLst/>
            </a:prstGeom>
          </p:spPr>
        </p:pic>
        <p:pic>
          <p:nvPicPr>
            <p:cNvPr id="38" name="object 38">
              <a:extLst>
                <a:ext uri="{FF2B5EF4-FFF2-40B4-BE49-F238E27FC236}">
                  <a16:creationId xmlns:a16="http://schemas.microsoft.com/office/drawing/2014/main" id="{40BFA0F5-B12D-5129-55A1-D5188ACAFD5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3189" y="2111234"/>
              <a:ext cx="523727" cy="523725"/>
            </a:xfrm>
            <a:prstGeom prst="rect">
              <a:avLst/>
            </a:prstGeom>
          </p:spPr>
        </p:pic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DFC07E0C-C299-6E18-A548-CD1384BF9534}"/>
                </a:ext>
              </a:extLst>
            </p:cNvPr>
            <p:cNvSpPr/>
            <p:nvPr/>
          </p:nvSpPr>
          <p:spPr>
            <a:xfrm>
              <a:off x="2788493" y="3567960"/>
              <a:ext cx="1159510" cy="492759"/>
            </a:xfrm>
            <a:custGeom>
              <a:avLst/>
              <a:gdLst/>
              <a:ahLst/>
              <a:cxnLst/>
              <a:rect l="l" t="t" r="r" b="b"/>
              <a:pathLst>
                <a:path w="1159510" h="492760">
                  <a:moveTo>
                    <a:pt x="783137" y="0"/>
                  </a:moveTo>
                  <a:lnTo>
                    <a:pt x="376255" y="0"/>
                  </a:lnTo>
                  <a:lnTo>
                    <a:pt x="303593" y="231"/>
                  </a:lnTo>
                  <a:lnTo>
                    <a:pt x="244994" y="1855"/>
                  </a:lnTo>
                  <a:lnTo>
                    <a:pt x="198450" y="6262"/>
                  </a:lnTo>
                  <a:lnTo>
                    <a:pt x="113622" y="38713"/>
                  </a:lnTo>
                  <a:lnTo>
                    <a:pt x="72091" y="72091"/>
                  </a:lnTo>
                  <a:lnTo>
                    <a:pt x="38713" y="113622"/>
                  </a:lnTo>
                  <a:lnTo>
                    <a:pt x="14843" y="161951"/>
                  </a:lnTo>
                  <a:lnTo>
                    <a:pt x="3739" y="203393"/>
                  </a:lnTo>
                  <a:lnTo>
                    <a:pt x="0" y="246133"/>
                  </a:lnTo>
                  <a:lnTo>
                    <a:pt x="938" y="267605"/>
                  </a:lnTo>
                  <a:lnTo>
                    <a:pt x="8381" y="309817"/>
                  </a:lnTo>
                  <a:lnTo>
                    <a:pt x="38713" y="378645"/>
                  </a:lnTo>
                  <a:lnTo>
                    <a:pt x="72091" y="420176"/>
                  </a:lnTo>
                  <a:lnTo>
                    <a:pt x="113622" y="453554"/>
                  </a:lnTo>
                  <a:lnTo>
                    <a:pt x="161951" y="477423"/>
                  </a:lnTo>
                  <a:lnTo>
                    <a:pt x="244994" y="490411"/>
                  </a:lnTo>
                  <a:lnTo>
                    <a:pt x="303593" y="492035"/>
                  </a:lnTo>
                  <a:lnTo>
                    <a:pt x="376255" y="492266"/>
                  </a:lnTo>
                  <a:lnTo>
                    <a:pt x="783137" y="492266"/>
                  </a:lnTo>
                  <a:lnTo>
                    <a:pt x="855800" y="492035"/>
                  </a:lnTo>
                  <a:lnTo>
                    <a:pt x="914399" y="490411"/>
                  </a:lnTo>
                  <a:lnTo>
                    <a:pt x="960943" y="486004"/>
                  </a:lnTo>
                  <a:lnTo>
                    <a:pt x="1045770" y="453554"/>
                  </a:lnTo>
                  <a:lnTo>
                    <a:pt x="1087301" y="420176"/>
                  </a:lnTo>
                  <a:lnTo>
                    <a:pt x="1120679" y="378645"/>
                  </a:lnTo>
                  <a:lnTo>
                    <a:pt x="1144549" y="330316"/>
                  </a:lnTo>
                  <a:lnTo>
                    <a:pt x="1155653" y="288874"/>
                  </a:lnTo>
                  <a:lnTo>
                    <a:pt x="1159393" y="246133"/>
                  </a:lnTo>
                  <a:lnTo>
                    <a:pt x="1158454" y="224661"/>
                  </a:lnTo>
                  <a:lnTo>
                    <a:pt x="1151011" y="182449"/>
                  </a:lnTo>
                  <a:lnTo>
                    <a:pt x="1120679" y="113622"/>
                  </a:lnTo>
                  <a:lnTo>
                    <a:pt x="1087301" y="72091"/>
                  </a:lnTo>
                  <a:lnTo>
                    <a:pt x="1045770" y="38713"/>
                  </a:lnTo>
                  <a:lnTo>
                    <a:pt x="997442" y="14843"/>
                  </a:lnTo>
                  <a:lnTo>
                    <a:pt x="914399" y="1855"/>
                  </a:lnTo>
                  <a:lnTo>
                    <a:pt x="855800" y="231"/>
                  </a:lnTo>
                  <a:lnTo>
                    <a:pt x="783137" y="0"/>
                  </a:lnTo>
                  <a:close/>
                </a:path>
              </a:pathLst>
            </a:custGeom>
            <a:solidFill>
              <a:srgbClr val="8FF1E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7147ECB7-11D1-85B5-6A35-04ECC73C8FA1}"/>
              </a:ext>
            </a:extLst>
          </p:cNvPr>
          <p:cNvSpPr txBox="1"/>
          <p:nvPr/>
        </p:nvSpPr>
        <p:spPr>
          <a:xfrm>
            <a:off x="3919812" y="4849783"/>
            <a:ext cx="98721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Thought: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5B32AC76-131A-01AD-F0C9-918A93CD9352}"/>
              </a:ext>
            </a:extLst>
          </p:cNvPr>
          <p:cNvSpPr txBox="1"/>
          <p:nvPr/>
        </p:nvSpPr>
        <p:spPr>
          <a:xfrm>
            <a:off x="3919813" y="5052986"/>
            <a:ext cx="85259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Action: </a:t>
            </a:r>
            <a:r>
              <a:rPr sz="1333" spc="-33" dirty="0">
                <a:latin typeface="Arial"/>
                <a:cs typeface="Arial"/>
              </a:rPr>
              <a:t>xxx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42" name="object 42">
            <a:extLst>
              <a:ext uri="{FF2B5EF4-FFF2-40B4-BE49-F238E27FC236}">
                <a16:creationId xmlns:a16="http://schemas.microsoft.com/office/drawing/2014/main" id="{000BDD75-438B-F212-8CD1-BCB45593965A}"/>
              </a:ext>
            </a:extLst>
          </p:cNvPr>
          <p:cNvGrpSpPr/>
          <p:nvPr/>
        </p:nvGrpSpPr>
        <p:grpSpPr>
          <a:xfrm>
            <a:off x="3084053" y="4793980"/>
            <a:ext cx="564727" cy="583353"/>
            <a:chOff x="2313039" y="3595484"/>
            <a:chExt cx="423545" cy="437515"/>
          </a:xfrm>
        </p:grpSpPr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570FDAD7-48F7-46C2-938F-71BF2FACD5F7}"/>
                </a:ext>
              </a:extLst>
            </p:cNvPr>
            <p:cNvSpPr/>
            <p:nvPr/>
          </p:nvSpPr>
          <p:spPr>
            <a:xfrm>
              <a:off x="2391537" y="3616540"/>
              <a:ext cx="260350" cy="326390"/>
            </a:xfrm>
            <a:custGeom>
              <a:avLst/>
              <a:gdLst/>
              <a:ahLst/>
              <a:cxnLst/>
              <a:rect l="l" t="t" r="r" b="b"/>
              <a:pathLst>
                <a:path w="260350" h="326389">
                  <a:moveTo>
                    <a:pt x="121716" y="170573"/>
                  </a:moveTo>
                  <a:lnTo>
                    <a:pt x="119938" y="143510"/>
                  </a:lnTo>
                  <a:lnTo>
                    <a:pt x="115798" y="127228"/>
                  </a:lnTo>
                  <a:lnTo>
                    <a:pt x="114185" y="107378"/>
                  </a:lnTo>
                  <a:lnTo>
                    <a:pt x="111201" y="80340"/>
                  </a:lnTo>
                  <a:lnTo>
                    <a:pt x="102971" y="42468"/>
                  </a:lnTo>
                  <a:lnTo>
                    <a:pt x="87325" y="10731"/>
                  </a:lnTo>
                  <a:lnTo>
                    <a:pt x="68326" y="0"/>
                  </a:lnTo>
                  <a:lnTo>
                    <a:pt x="51422" y="3530"/>
                  </a:lnTo>
                  <a:lnTo>
                    <a:pt x="42087" y="14541"/>
                  </a:lnTo>
                  <a:lnTo>
                    <a:pt x="21856" y="29552"/>
                  </a:lnTo>
                  <a:lnTo>
                    <a:pt x="12839" y="64985"/>
                  </a:lnTo>
                  <a:lnTo>
                    <a:pt x="8801" y="106311"/>
                  </a:lnTo>
                  <a:lnTo>
                    <a:pt x="3543" y="139014"/>
                  </a:lnTo>
                  <a:lnTo>
                    <a:pt x="0" y="170459"/>
                  </a:lnTo>
                  <a:lnTo>
                    <a:pt x="2730" y="218236"/>
                  </a:lnTo>
                  <a:lnTo>
                    <a:pt x="12661" y="268986"/>
                  </a:lnTo>
                  <a:lnTo>
                    <a:pt x="30746" y="309359"/>
                  </a:lnTo>
                  <a:lnTo>
                    <a:pt x="57899" y="326009"/>
                  </a:lnTo>
                  <a:lnTo>
                    <a:pt x="84378" y="309245"/>
                  </a:lnTo>
                  <a:lnTo>
                    <a:pt x="103873" y="268033"/>
                  </a:lnTo>
                  <a:lnTo>
                    <a:pt x="116332" y="216941"/>
                  </a:lnTo>
                  <a:lnTo>
                    <a:pt x="121716" y="170573"/>
                  </a:lnTo>
                  <a:close/>
                </a:path>
                <a:path w="260350" h="326389">
                  <a:moveTo>
                    <a:pt x="259727" y="170459"/>
                  </a:moveTo>
                  <a:lnTo>
                    <a:pt x="256184" y="139014"/>
                  </a:lnTo>
                  <a:lnTo>
                    <a:pt x="250913" y="106311"/>
                  </a:lnTo>
                  <a:lnTo>
                    <a:pt x="246888" y="64985"/>
                  </a:lnTo>
                  <a:lnTo>
                    <a:pt x="237871" y="29552"/>
                  </a:lnTo>
                  <a:lnTo>
                    <a:pt x="217639" y="14541"/>
                  </a:lnTo>
                  <a:lnTo>
                    <a:pt x="208305" y="3530"/>
                  </a:lnTo>
                  <a:lnTo>
                    <a:pt x="156756" y="42468"/>
                  </a:lnTo>
                  <a:lnTo>
                    <a:pt x="148526" y="80340"/>
                  </a:lnTo>
                  <a:lnTo>
                    <a:pt x="143929" y="127228"/>
                  </a:lnTo>
                  <a:lnTo>
                    <a:pt x="139788" y="143510"/>
                  </a:lnTo>
                  <a:lnTo>
                    <a:pt x="143395" y="216941"/>
                  </a:lnTo>
                  <a:lnTo>
                    <a:pt x="155854" y="268033"/>
                  </a:lnTo>
                  <a:lnTo>
                    <a:pt x="175348" y="309245"/>
                  </a:lnTo>
                  <a:lnTo>
                    <a:pt x="201828" y="326009"/>
                  </a:lnTo>
                  <a:lnTo>
                    <a:pt x="228981" y="309359"/>
                  </a:lnTo>
                  <a:lnTo>
                    <a:pt x="247065" y="268986"/>
                  </a:lnTo>
                  <a:lnTo>
                    <a:pt x="256997" y="218236"/>
                  </a:lnTo>
                  <a:lnTo>
                    <a:pt x="259727" y="170459"/>
                  </a:lnTo>
                  <a:close/>
                </a:path>
              </a:pathLst>
            </a:custGeom>
            <a:solidFill>
              <a:srgbClr val="6D4C4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7C56C977-F8DB-9DC1-CF3B-31DDD4FF0B28}"/>
                </a:ext>
              </a:extLst>
            </p:cNvPr>
            <p:cNvSpPr/>
            <p:nvPr/>
          </p:nvSpPr>
          <p:spPr>
            <a:xfrm>
              <a:off x="2313039" y="3874438"/>
              <a:ext cx="423545" cy="158115"/>
            </a:xfrm>
            <a:custGeom>
              <a:avLst/>
              <a:gdLst/>
              <a:ahLst/>
              <a:cxnLst/>
              <a:rect l="l" t="t" r="r" b="b"/>
              <a:pathLst>
                <a:path w="423544" h="158114">
                  <a:moveTo>
                    <a:pt x="251550" y="0"/>
                  </a:moveTo>
                  <a:lnTo>
                    <a:pt x="238430" y="966"/>
                  </a:lnTo>
                  <a:lnTo>
                    <a:pt x="182159" y="2896"/>
                  </a:lnTo>
                  <a:lnTo>
                    <a:pt x="168998" y="3855"/>
                  </a:lnTo>
                  <a:lnTo>
                    <a:pt x="145072" y="25986"/>
                  </a:lnTo>
                  <a:lnTo>
                    <a:pt x="113911" y="40099"/>
                  </a:lnTo>
                  <a:lnTo>
                    <a:pt x="79331" y="49251"/>
                  </a:lnTo>
                  <a:lnTo>
                    <a:pt x="45148" y="56499"/>
                  </a:lnTo>
                  <a:lnTo>
                    <a:pt x="19793" y="71298"/>
                  </a:lnTo>
                  <a:lnTo>
                    <a:pt x="6325" y="97148"/>
                  </a:lnTo>
                  <a:lnTo>
                    <a:pt x="981" y="128063"/>
                  </a:lnTo>
                  <a:lnTo>
                    <a:pt x="0" y="158058"/>
                  </a:lnTo>
                  <a:lnTo>
                    <a:pt x="423130" y="158058"/>
                  </a:lnTo>
                  <a:lnTo>
                    <a:pt x="417133" y="97224"/>
                  </a:lnTo>
                  <a:lnTo>
                    <a:pt x="377973" y="56499"/>
                  </a:lnTo>
                  <a:lnTo>
                    <a:pt x="342926" y="48820"/>
                  </a:lnTo>
                  <a:lnTo>
                    <a:pt x="307188" y="38735"/>
                  </a:lnTo>
                  <a:lnTo>
                    <a:pt x="275236" y="23408"/>
                  </a:lnTo>
                  <a:lnTo>
                    <a:pt x="251551" y="0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06180622-FE01-FA9F-2745-90A9F4C4D705}"/>
                </a:ext>
              </a:extLst>
            </p:cNvPr>
            <p:cNvSpPr/>
            <p:nvPr/>
          </p:nvSpPr>
          <p:spPr>
            <a:xfrm>
              <a:off x="2481934" y="3874447"/>
              <a:ext cx="85725" cy="158115"/>
            </a:xfrm>
            <a:custGeom>
              <a:avLst/>
              <a:gdLst/>
              <a:ahLst/>
              <a:cxnLst/>
              <a:rect l="l" t="t" r="r" b="b"/>
              <a:pathLst>
                <a:path w="85725" h="158114">
                  <a:moveTo>
                    <a:pt x="82657" y="0"/>
                  </a:moveTo>
                  <a:lnTo>
                    <a:pt x="69537" y="965"/>
                  </a:lnTo>
                  <a:lnTo>
                    <a:pt x="13273" y="2895"/>
                  </a:lnTo>
                  <a:lnTo>
                    <a:pt x="115" y="3858"/>
                  </a:lnTo>
                  <a:lnTo>
                    <a:pt x="0" y="24967"/>
                  </a:lnTo>
                  <a:lnTo>
                    <a:pt x="20463" y="158056"/>
                  </a:lnTo>
                  <a:lnTo>
                    <a:pt x="64467" y="158056"/>
                  </a:lnTo>
                  <a:lnTo>
                    <a:pt x="85112" y="23517"/>
                  </a:lnTo>
                  <a:lnTo>
                    <a:pt x="85112" y="3583"/>
                  </a:lnTo>
                  <a:lnTo>
                    <a:pt x="82657" y="0"/>
                  </a:lnTo>
                  <a:close/>
                </a:path>
              </a:pathLst>
            </a:custGeom>
            <a:solidFill>
              <a:srgbClr val="41424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3DDE4AB1-DC31-8F3E-75A4-47D3987DFA95}"/>
                </a:ext>
              </a:extLst>
            </p:cNvPr>
            <p:cNvSpPr/>
            <p:nvPr/>
          </p:nvSpPr>
          <p:spPr>
            <a:xfrm>
              <a:off x="2405342" y="3738918"/>
              <a:ext cx="238760" cy="186055"/>
            </a:xfrm>
            <a:custGeom>
              <a:avLst/>
              <a:gdLst/>
              <a:ahLst/>
              <a:cxnLst/>
              <a:rect l="l" t="t" r="r" b="b"/>
              <a:pathLst>
                <a:path w="238760" h="186054">
                  <a:moveTo>
                    <a:pt x="37795" y="43078"/>
                  </a:moveTo>
                  <a:lnTo>
                    <a:pt x="21678" y="3759"/>
                  </a:lnTo>
                  <a:lnTo>
                    <a:pt x="14376" y="0"/>
                  </a:lnTo>
                  <a:lnTo>
                    <a:pt x="7505" y="495"/>
                  </a:lnTo>
                  <a:lnTo>
                    <a:pt x="2438" y="5372"/>
                  </a:lnTo>
                  <a:lnTo>
                    <a:pt x="0" y="13525"/>
                  </a:lnTo>
                  <a:lnTo>
                    <a:pt x="330" y="23837"/>
                  </a:lnTo>
                  <a:lnTo>
                    <a:pt x="3556" y="35204"/>
                  </a:lnTo>
                  <a:lnTo>
                    <a:pt x="9194" y="45491"/>
                  </a:lnTo>
                  <a:lnTo>
                    <a:pt x="16103" y="52844"/>
                  </a:lnTo>
                  <a:lnTo>
                    <a:pt x="23418" y="56603"/>
                  </a:lnTo>
                  <a:lnTo>
                    <a:pt x="30289" y="56095"/>
                  </a:lnTo>
                  <a:lnTo>
                    <a:pt x="35356" y="51231"/>
                  </a:lnTo>
                  <a:lnTo>
                    <a:pt x="37795" y="43078"/>
                  </a:lnTo>
                  <a:close/>
                </a:path>
                <a:path w="238760" h="186054">
                  <a:moveTo>
                    <a:pt x="161645" y="48996"/>
                  </a:moveTo>
                  <a:lnTo>
                    <a:pt x="148399" y="17449"/>
                  </a:lnTo>
                  <a:lnTo>
                    <a:pt x="119253" y="6934"/>
                  </a:lnTo>
                  <a:lnTo>
                    <a:pt x="90106" y="17449"/>
                  </a:lnTo>
                  <a:lnTo>
                    <a:pt x="76860" y="48996"/>
                  </a:lnTo>
                  <a:lnTo>
                    <a:pt x="76860" y="152857"/>
                  </a:lnTo>
                  <a:lnTo>
                    <a:pt x="95504" y="177457"/>
                  </a:lnTo>
                  <a:lnTo>
                    <a:pt x="117690" y="185864"/>
                  </a:lnTo>
                  <a:lnTo>
                    <a:pt x="140665" y="177774"/>
                  </a:lnTo>
                  <a:lnTo>
                    <a:pt x="161645" y="152857"/>
                  </a:lnTo>
                  <a:lnTo>
                    <a:pt x="161645" y="48996"/>
                  </a:lnTo>
                  <a:close/>
                </a:path>
                <a:path w="238760" h="186054">
                  <a:moveTo>
                    <a:pt x="238594" y="13525"/>
                  </a:moveTo>
                  <a:lnTo>
                    <a:pt x="236156" y="5372"/>
                  </a:lnTo>
                  <a:lnTo>
                    <a:pt x="231089" y="495"/>
                  </a:lnTo>
                  <a:lnTo>
                    <a:pt x="224218" y="0"/>
                  </a:lnTo>
                  <a:lnTo>
                    <a:pt x="216903" y="3759"/>
                  </a:lnTo>
                  <a:lnTo>
                    <a:pt x="210007" y="11125"/>
                  </a:lnTo>
                  <a:lnTo>
                    <a:pt x="204368" y="21386"/>
                  </a:lnTo>
                  <a:lnTo>
                    <a:pt x="201129" y="32766"/>
                  </a:lnTo>
                  <a:lnTo>
                    <a:pt x="200799" y="43078"/>
                  </a:lnTo>
                  <a:lnTo>
                    <a:pt x="203225" y="51231"/>
                  </a:lnTo>
                  <a:lnTo>
                    <a:pt x="208305" y="56095"/>
                  </a:lnTo>
                  <a:lnTo>
                    <a:pt x="215176" y="56603"/>
                  </a:lnTo>
                  <a:lnTo>
                    <a:pt x="222491" y="52844"/>
                  </a:lnTo>
                  <a:lnTo>
                    <a:pt x="229400" y="45491"/>
                  </a:lnTo>
                  <a:lnTo>
                    <a:pt x="235026" y="35204"/>
                  </a:lnTo>
                  <a:lnTo>
                    <a:pt x="238252" y="23837"/>
                  </a:lnTo>
                  <a:lnTo>
                    <a:pt x="238594" y="13525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2574EF31-0F74-C3C8-387B-72D29B6759D5}"/>
                </a:ext>
              </a:extLst>
            </p:cNvPr>
            <p:cNvSpPr/>
            <p:nvPr/>
          </p:nvSpPr>
          <p:spPr>
            <a:xfrm>
              <a:off x="2482212" y="3839569"/>
              <a:ext cx="85090" cy="29845"/>
            </a:xfrm>
            <a:custGeom>
              <a:avLst/>
              <a:gdLst/>
              <a:ahLst/>
              <a:cxnLst/>
              <a:rect l="l" t="t" r="r" b="b"/>
              <a:pathLst>
                <a:path w="85089" h="29845">
                  <a:moveTo>
                    <a:pt x="84783" y="0"/>
                  </a:moveTo>
                  <a:lnTo>
                    <a:pt x="0" y="0"/>
                  </a:lnTo>
                  <a:lnTo>
                    <a:pt x="0" y="2891"/>
                  </a:lnTo>
                  <a:lnTo>
                    <a:pt x="4397" y="7042"/>
                  </a:lnTo>
                  <a:lnTo>
                    <a:pt x="15225" y="16172"/>
                  </a:lnTo>
                  <a:lnTo>
                    <a:pt x="28940" y="25303"/>
                  </a:lnTo>
                  <a:lnTo>
                    <a:pt x="41997" y="29453"/>
                  </a:lnTo>
                  <a:lnTo>
                    <a:pt x="55176" y="25257"/>
                  </a:lnTo>
                  <a:lnTo>
                    <a:pt x="69162" y="16024"/>
                  </a:lnTo>
                  <a:lnTo>
                    <a:pt x="80263" y="6792"/>
                  </a:lnTo>
                  <a:lnTo>
                    <a:pt x="84783" y="2595"/>
                  </a:lnTo>
                  <a:lnTo>
                    <a:pt x="84783" y="0"/>
                  </a:lnTo>
                  <a:close/>
                </a:path>
              </a:pathLst>
            </a:custGeom>
            <a:solidFill>
              <a:srgbClr val="C6B29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524A3DBE-9E63-5C06-B884-4C5148BD7187}"/>
                </a:ext>
              </a:extLst>
            </p:cNvPr>
            <p:cNvSpPr/>
            <p:nvPr/>
          </p:nvSpPr>
          <p:spPr>
            <a:xfrm>
              <a:off x="2421155" y="3601439"/>
              <a:ext cx="207645" cy="258445"/>
            </a:xfrm>
            <a:custGeom>
              <a:avLst/>
              <a:gdLst/>
              <a:ahLst/>
              <a:cxnLst/>
              <a:rect l="l" t="t" r="r" b="b"/>
              <a:pathLst>
                <a:path w="207644" h="258445">
                  <a:moveTo>
                    <a:pt x="103534" y="0"/>
                  </a:moveTo>
                  <a:lnTo>
                    <a:pt x="59379" y="9863"/>
                  </a:lnTo>
                  <a:lnTo>
                    <a:pt x="27438" y="35701"/>
                  </a:lnTo>
                  <a:lnTo>
                    <a:pt x="7661" y="71884"/>
                  </a:lnTo>
                  <a:lnTo>
                    <a:pt x="0" y="112784"/>
                  </a:lnTo>
                  <a:lnTo>
                    <a:pt x="4402" y="152772"/>
                  </a:lnTo>
                  <a:lnTo>
                    <a:pt x="23441" y="195479"/>
                  </a:lnTo>
                  <a:lnTo>
                    <a:pt x="50542" y="228845"/>
                  </a:lnTo>
                  <a:lnTo>
                    <a:pt x="79356" y="250558"/>
                  </a:lnTo>
                  <a:lnTo>
                    <a:pt x="103534" y="258310"/>
                  </a:lnTo>
                  <a:lnTo>
                    <a:pt x="127709" y="250558"/>
                  </a:lnTo>
                  <a:lnTo>
                    <a:pt x="156519" y="228845"/>
                  </a:lnTo>
                  <a:lnTo>
                    <a:pt x="183619" y="195479"/>
                  </a:lnTo>
                  <a:lnTo>
                    <a:pt x="202662" y="152772"/>
                  </a:lnTo>
                  <a:lnTo>
                    <a:pt x="207067" y="112784"/>
                  </a:lnTo>
                  <a:lnTo>
                    <a:pt x="199406" y="71884"/>
                  </a:lnTo>
                  <a:lnTo>
                    <a:pt x="179629" y="35701"/>
                  </a:lnTo>
                  <a:lnTo>
                    <a:pt x="147688" y="9863"/>
                  </a:lnTo>
                  <a:lnTo>
                    <a:pt x="103534" y="0"/>
                  </a:lnTo>
                  <a:close/>
                </a:path>
              </a:pathLst>
            </a:custGeom>
            <a:solidFill>
              <a:srgbClr val="F4DCB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9" name="object 49">
              <a:extLst>
                <a:ext uri="{FF2B5EF4-FFF2-40B4-BE49-F238E27FC236}">
                  <a16:creationId xmlns:a16="http://schemas.microsoft.com/office/drawing/2014/main" id="{CDD8708E-80D1-264C-9E7D-FA265992ED8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810" y="3595484"/>
              <a:ext cx="226477" cy="176786"/>
            </a:xfrm>
            <a:prstGeom prst="rect">
              <a:avLst/>
            </a:prstGeom>
          </p:spPr>
        </p:pic>
        <p:pic>
          <p:nvPicPr>
            <p:cNvPr id="50" name="object 50">
              <a:extLst>
                <a:ext uri="{FF2B5EF4-FFF2-40B4-BE49-F238E27FC236}">
                  <a16:creationId xmlns:a16="http://schemas.microsoft.com/office/drawing/2014/main" id="{D7A18A69-DF66-BE0A-6806-533F58A90BF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305" y="3877709"/>
              <a:ext cx="83093" cy="154794"/>
            </a:xfrm>
            <a:prstGeom prst="rect">
              <a:avLst/>
            </a:prstGeom>
          </p:spPr>
        </p:pic>
        <p:pic>
          <p:nvPicPr>
            <p:cNvPr id="51" name="object 51">
              <a:extLst>
                <a:ext uri="{FF2B5EF4-FFF2-40B4-BE49-F238E27FC236}">
                  <a16:creationId xmlns:a16="http://schemas.microsoft.com/office/drawing/2014/main" id="{D6210831-E23E-A176-2FD1-A5E31098335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403" y="3876398"/>
              <a:ext cx="83069" cy="156105"/>
            </a:xfrm>
            <a:prstGeom prst="rect">
              <a:avLst/>
            </a:prstGeom>
          </p:spPr>
        </p:pic>
      </p:grpSp>
      <p:sp>
        <p:nvSpPr>
          <p:cNvPr id="52" name="object 52">
            <a:extLst>
              <a:ext uri="{FF2B5EF4-FFF2-40B4-BE49-F238E27FC236}">
                <a16:creationId xmlns:a16="http://schemas.microsoft.com/office/drawing/2014/main" id="{536FBE46-D7D2-F994-B78D-36ABC9F53507}"/>
              </a:ext>
            </a:extLst>
          </p:cNvPr>
          <p:cNvSpPr txBox="1"/>
          <p:nvPr/>
        </p:nvSpPr>
        <p:spPr>
          <a:xfrm>
            <a:off x="4448632" y="5467546"/>
            <a:ext cx="5080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latin typeface="Arial"/>
                <a:cs typeface="Arial"/>
              </a:rPr>
              <a:t>……</a:t>
            </a:r>
            <a:endParaRPr sz="1867">
              <a:latin typeface="Arial"/>
              <a:cs typeface="Arial"/>
            </a:endParaRPr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BD99FD67-C1ED-202C-9A73-F00710FF487C}"/>
              </a:ext>
            </a:extLst>
          </p:cNvPr>
          <p:cNvSpPr/>
          <p:nvPr/>
        </p:nvSpPr>
        <p:spPr>
          <a:xfrm>
            <a:off x="3882996" y="1590091"/>
            <a:ext cx="1781387" cy="508000"/>
          </a:xfrm>
          <a:custGeom>
            <a:avLst/>
            <a:gdLst/>
            <a:ahLst/>
            <a:cxnLst/>
            <a:rect l="l" t="t" r="r" b="b"/>
            <a:pathLst>
              <a:path w="1336039" h="381000">
                <a:moveTo>
                  <a:pt x="1283712" y="0"/>
                </a:moveTo>
                <a:lnTo>
                  <a:pt x="52101" y="0"/>
                </a:lnTo>
                <a:lnTo>
                  <a:pt x="41653" y="348"/>
                </a:lnTo>
                <a:lnTo>
                  <a:pt x="6987" y="19058"/>
                </a:lnTo>
                <a:lnTo>
                  <a:pt x="0" y="52101"/>
                </a:lnTo>
                <a:lnTo>
                  <a:pt x="0" y="328442"/>
                </a:lnTo>
                <a:lnTo>
                  <a:pt x="12365" y="368178"/>
                </a:lnTo>
                <a:lnTo>
                  <a:pt x="52101" y="380544"/>
                </a:lnTo>
                <a:lnTo>
                  <a:pt x="1283712" y="380544"/>
                </a:lnTo>
                <a:lnTo>
                  <a:pt x="1323449" y="368178"/>
                </a:lnTo>
                <a:lnTo>
                  <a:pt x="1335814" y="328442"/>
                </a:lnTo>
                <a:lnTo>
                  <a:pt x="1335814" y="52101"/>
                </a:lnTo>
                <a:lnTo>
                  <a:pt x="1323449" y="12365"/>
                </a:lnTo>
                <a:lnTo>
                  <a:pt x="1283712" y="0"/>
                </a:lnTo>
                <a:close/>
              </a:path>
            </a:pathLst>
          </a:custGeom>
          <a:solidFill>
            <a:srgbClr val="D5D5D5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C2EBE8FF-CDD5-7FAC-A78A-E4B84E85BAA8}"/>
              </a:ext>
            </a:extLst>
          </p:cNvPr>
          <p:cNvSpPr txBox="1"/>
          <p:nvPr/>
        </p:nvSpPr>
        <p:spPr>
          <a:xfrm>
            <a:off x="3916913" y="1586520"/>
            <a:ext cx="5088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33" dirty="0">
                <a:latin typeface="Arial"/>
                <a:cs typeface="Arial"/>
              </a:rPr>
              <a:t>Task: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5" name="object 55">
            <a:extLst>
              <a:ext uri="{FF2B5EF4-FFF2-40B4-BE49-F238E27FC236}">
                <a16:creationId xmlns:a16="http://schemas.microsoft.com/office/drawing/2014/main" id="{331328A8-C911-0DEC-3E72-7F4F43F5B6F9}"/>
              </a:ext>
            </a:extLst>
          </p:cNvPr>
          <p:cNvGrpSpPr/>
          <p:nvPr/>
        </p:nvGrpSpPr>
        <p:grpSpPr>
          <a:xfrm>
            <a:off x="2988121" y="1546901"/>
            <a:ext cx="6800028" cy="5248968"/>
            <a:chOff x="2241090" y="1160175"/>
            <a:chExt cx="5100021" cy="3936726"/>
          </a:xfrm>
        </p:grpSpPr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A78D312C-A00D-440E-ED2E-EBB32C634D90}"/>
                </a:ext>
              </a:extLst>
            </p:cNvPr>
            <p:cNvSpPr/>
            <p:nvPr/>
          </p:nvSpPr>
          <p:spPr>
            <a:xfrm>
              <a:off x="2245385" y="1173202"/>
              <a:ext cx="2669540" cy="3203575"/>
            </a:xfrm>
            <a:custGeom>
              <a:avLst/>
              <a:gdLst/>
              <a:ahLst/>
              <a:cxnLst/>
              <a:rect l="l" t="t" r="r" b="b"/>
              <a:pathLst>
                <a:path w="2669540" h="3203575">
                  <a:moveTo>
                    <a:pt x="2580911" y="0"/>
                  </a:moveTo>
                  <a:lnTo>
                    <a:pt x="88628" y="0"/>
                  </a:lnTo>
                  <a:lnTo>
                    <a:pt x="70855" y="593"/>
                  </a:lnTo>
                  <a:lnTo>
                    <a:pt x="32419" y="11886"/>
                  </a:lnTo>
                  <a:lnTo>
                    <a:pt x="5341" y="45668"/>
                  </a:lnTo>
                  <a:lnTo>
                    <a:pt x="0" y="88629"/>
                  </a:lnTo>
                  <a:lnTo>
                    <a:pt x="0" y="3114933"/>
                  </a:lnTo>
                  <a:lnTo>
                    <a:pt x="5341" y="3157894"/>
                  </a:lnTo>
                  <a:lnTo>
                    <a:pt x="32419" y="3191676"/>
                  </a:lnTo>
                  <a:lnTo>
                    <a:pt x="70855" y="3202968"/>
                  </a:lnTo>
                  <a:lnTo>
                    <a:pt x="88628" y="3203562"/>
                  </a:lnTo>
                  <a:lnTo>
                    <a:pt x="2580911" y="3203562"/>
                  </a:lnTo>
                  <a:lnTo>
                    <a:pt x="2623872" y="3198219"/>
                  </a:lnTo>
                  <a:lnTo>
                    <a:pt x="2657654" y="3171142"/>
                  </a:lnTo>
                  <a:lnTo>
                    <a:pt x="2668946" y="3132707"/>
                  </a:lnTo>
                  <a:lnTo>
                    <a:pt x="2669540" y="3114933"/>
                  </a:lnTo>
                  <a:lnTo>
                    <a:pt x="2669540" y="88629"/>
                  </a:lnTo>
                  <a:lnTo>
                    <a:pt x="2664197" y="45668"/>
                  </a:lnTo>
                  <a:lnTo>
                    <a:pt x="2637120" y="11886"/>
                  </a:lnTo>
                  <a:lnTo>
                    <a:pt x="2598684" y="593"/>
                  </a:lnTo>
                  <a:lnTo>
                    <a:pt x="2580911" y="0"/>
                  </a:lnTo>
                  <a:close/>
                </a:path>
              </a:pathLst>
            </a:custGeom>
            <a:solidFill>
              <a:srgbClr val="D6D6D6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E504E971-5406-F5B1-4C64-D26249EE812B}"/>
                </a:ext>
              </a:extLst>
            </p:cNvPr>
            <p:cNvSpPr/>
            <p:nvPr/>
          </p:nvSpPr>
          <p:spPr>
            <a:xfrm>
              <a:off x="2245300" y="1173118"/>
              <a:ext cx="2670175" cy="3204210"/>
            </a:xfrm>
            <a:custGeom>
              <a:avLst/>
              <a:gdLst/>
              <a:ahLst/>
              <a:cxnLst/>
              <a:rect l="l" t="t" r="r" b="b"/>
              <a:pathLst>
                <a:path w="2670175" h="3204210">
                  <a:moveTo>
                    <a:pt x="110753" y="0"/>
                  </a:moveTo>
                  <a:lnTo>
                    <a:pt x="2558957" y="0"/>
                  </a:lnTo>
                  <a:lnTo>
                    <a:pt x="2580996" y="84"/>
                  </a:lnTo>
                  <a:lnTo>
                    <a:pt x="2623957" y="5427"/>
                  </a:lnTo>
                  <a:lnTo>
                    <a:pt x="2657739" y="32504"/>
                  </a:lnTo>
                  <a:lnTo>
                    <a:pt x="2669031" y="70940"/>
                  </a:lnTo>
                  <a:lnTo>
                    <a:pt x="2669710" y="110753"/>
                  </a:lnTo>
                  <a:lnTo>
                    <a:pt x="2669710" y="3092978"/>
                  </a:lnTo>
                  <a:lnTo>
                    <a:pt x="2669031" y="3132791"/>
                  </a:lnTo>
                  <a:lnTo>
                    <a:pt x="2657739" y="3171227"/>
                  </a:lnTo>
                  <a:lnTo>
                    <a:pt x="2623957" y="3198304"/>
                  </a:lnTo>
                  <a:lnTo>
                    <a:pt x="2580996" y="3203646"/>
                  </a:lnTo>
                  <a:lnTo>
                    <a:pt x="2558957" y="3203731"/>
                  </a:lnTo>
                  <a:lnTo>
                    <a:pt x="110753" y="3203731"/>
                  </a:lnTo>
                  <a:lnTo>
                    <a:pt x="70940" y="3203052"/>
                  </a:lnTo>
                  <a:lnTo>
                    <a:pt x="32504" y="3191761"/>
                  </a:lnTo>
                  <a:lnTo>
                    <a:pt x="5427" y="3157979"/>
                  </a:lnTo>
                  <a:lnTo>
                    <a:pt x="84" y="3115017"/>
                  </a:lnTo>
                  <a:lnTo>
                    <a:pt x="0" y="3092978"/>
                  </a:lnTo>
                  <a:lnTo>
                    <a:pt x="0" y="110753"/>
                  </a:lnTo>
                  <a:lnTo>
                    <a:pt x="678" y="70940"/>
                  </a:lnTo>
                  <a:lnTo>
                    <a:pt x="11970" y="32504"/>
                  </a:lnTo>
                  <a:lnTo>
                    <a:pt x="45752" y="5427"/>
                  </a:lnTo>
                  <a:lnTo>
                    <a:pt x="88713" y="84"/>
                  </a:lnTo>
                  <a:lnTo>
                    <a:pt x="110753" y="0"/>
                  </a:lnTo>
                  <a:close/>
                </a:path>
              </a:pathLst>
            </a:custGeom>
            <a:ln w="1397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8" name="object 58">
              <a:extLst>
                <a:ext uri="{FF2B5EF4-FFF2-40B4-BE49-F238E27FC236}">
                  <a16:creationId xmlns:a16="http://schemas.microsoft.com/office/drawing/2014/main" id="{3667E1AD-C550-57FB-0E21-28BBF77BF10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1090" y="1160175"/>
              <a:ext cx="5100021" cy="3936726"/>
            </a:xfrm>
            <a:prstGeom prst="rect">
              <a:avLst/>
            </a:prstGeom>
          </p:spPr>
        </p:pic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BF278E2C-1D53-F18B-F569-14F9BD108E00}"/>
              </a:ext>
            </a:extLst>
          </p:cNvPr>
          <p:cNvSpPr/>
          <p:nvPr/>
        </p:nvSpPr>
        <p:spPr>
          <a:xfrm>
            <a:off x="220544" y="5102469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535404" y="0"/>
                </a:moveTo>
                <a:lnTo>
                  <a:pt x="18246" y="0"/>
                </a:lnTo>
                <a:lnTo>
                  <a:pt x="14209" y="1685"/>
                </a:lnTo>
                <a:lnTo>
                  <a:pt x="8388" y="3803"/>
                </a:lnTo>
                <a:lnTo>
                  <a:pt x="3804" y="8388"/>
                </a:lnTo>
                <a:lnTo>
                  <a:pt x="1685" y="14208"/>
                </a:lnTo>
                <a:lnTo>
                  <a:pt x="0" y="18246"/>
                </a:lnTo>
                <a:lnTo>
                  <a:pt x="0" y="255911"/>
                </a:lnTo>
                <a:lnTo>
                  <a:pt x="1685" y="259948"/>
                </a:lnTo>
                <a:lnTo>
                  <a:pt x="3804" y="265769"/>
                </a:lnTo>
                <a:lnTo>
                  <a:pt x="8388" y="270354"/>
                </a:lnTo>
                <a:lnTo>
                  <a:pt x="14209" y="272472"/>
                </a:lnTo>
                <a:lnTo>
                  <a:pt x="18246" y="274158"/>
                </a:lnTo>
                <a:lnTo>
                  <a:pt x="535404" y="274158"/>
                </a:lnTo>
                <a:lnTo>
                  <a:pt x="539442" y="272472"/>
                </a:lnTo>
                <a:lnTo>
                  <a:pt x="545262" y="270354"/>
                </a:lnTo>
                <a:lnTo>
                  <a:pt x="549847" y="265769"/>
                </a:lnTo>
                <a:lnTo>
                  <a:pt x="551965" y="259948"/>
                </a:lnTo>
                <a:lnTo>
                  <a:pt x="553651" y="255911"/>
                </a:lnTo>
                <a:lnTo>
                  <a:pt x="553651" y="18246"/>
                </a:lnTo>
                <a:lnTo>
                  <a:pt x="551965" y="14208"/>
                </a:lnTo>
                <a:lnTo>
                  <a:pt x="549847" y="8388"/>
                </a:lnTo>
                <a:lnTo>
                  <a:pt x="545262" y="3803"/>
                </a:lnTo>
                <a:lnTo>
                  <a:pt x="539442" y="1685"/>
                </a:lnTo>
                <a:lnTo>
                  <a:pt x="535404" y="0"/>
                </a:lnTo>
                <a:close/>
              </a:path>
            </a:pathLst>
          </a:custGeom>
          <a:solidFill>
            <a:srgbClr val="D5D5D5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C5E05379-A2D4-8E47-F973-BF5F10B62AC3}"/>
              </a:ext>
            </a:extLst>
          </p:cNvPr>
          <p:cNvSpPr/>
          <p:nvPr/>
        </p:nvSpPr>
        <p:spPr>
          <a:xfrm>
            <a:off x="220600" y="5583145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509242" y="0"/>
                </a:moveTo>
                <a:lnTo>
                  <a:pt x="44324" y="0"/>
                </a:lnTo>
                <a:lnTo>
                  <a:pt x="35435" y="296"/>
                </a:lnTo>
                <a:lnTo>
                  <a:pt x="2671" y="22838"/>
                </a:lnTo>
                <a:lnTo>
                  <a:pt x="0" y="229749"/>
                </a:lnTo>
                <a:lnTo>
                  <a:pt x="296" y="238638"/>
                </a:lnTo>
                <a:lnTo>
                  <a:pt x="22838" y="271401"/>
                </a:lnTo>
                <a:lnTo>
                  <a:pt x="44324" y="274073"/>
                </a:lnTo>
                <a:lnTo>
                  <a:pt x="509242" y="274073"/>
                </a:lnTo>
                <a:lnTo>
                  <a:pt x="547622" y="257860"/>
                </a:lnTo>
                <a:lnTo>
                  <a:pt x="553566" y="229749"/>
                </a:lnTo>
                <a:lnTo>
                  <a:pt x="553566" y="44324"/>
                </a:lnTo>
                <a:lnTo>
                  <a:pt x="537353" y="5944"/>
                </a:lnTo>
                <a:lnTo>
                  <a:pt x="509242" y="0"/>
                </a:lnTo>
                <a:close/>
              </a:path>
            </a:pathLst>
          </a:custGeom>
          <a:solidFill>
            <a:srgbClr val="8FF1EF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FBE21721-BE67-BDCD-3C8C-CC0B99ABD166}"/>
              </a:ext>
            </a:extLst>
          </p:cNvPr>
          <p:cNvSpPr/>
          <p:nvPr/>
        </p:nvSpPr>
        <p:spPr>
          <a:xfrm>
            <a:off x="220544" y="6063859"/>
            <a:ext cx="738293" cy="365760"/>
          </a:xfrm>
          <a:custGeom>
            <a:avLst/>
            <a:gdLst/>
            <a:ahLst/>
            <a:cxnLst/>
            <a:rect l="l" t="t" r="r" b="b"/>
            <a:pathLst>
              <a:path w="553720" h="274320">
                <a:moveTo>
                  <a:pt x="430096" y="0"/>
                </a:moveTo>
                <a:lnTo>
                  <a:pt x="123555" y="0"/>
                </a:lnTo>
                <a:lnTo>
                  <a:pt x="99088" y="774"/>
                </a:lnTo>
                <a:lnTo>
                  <a:pt x="45578" y="16270"/>
                </a:lnTo>
                <a:lnTo>
                  <a:pt x="16380" y="45468"/>
                </a:lnTo>
                <a:lnTo>
                  <a:pt x="1247" y="94961"/>
                </a:lnTo>
                <a:lnTo>
                  <a:pt x="0" y="136968"/>
                </a:lnTo>
                <a:lnTo>
                  <a:pt x="246" y="158484"/>
                </a:lnTo>
                <a:lnTo>
                  <a:pt x="3393" y="196630"/>
                </a:lnTo>
                <a:lnTo>
                  <a:pt x="29390" y="244657"/>
                </a:lnTo>
                <a:lnTo>
                  <a:pt x="64416" y="266970"/>
                </a:lnTo>
                <a:lnTo>
                  <a:pt x="123555" y="273937"/>
                </a:lnTo>
                <a:lnTo>
                  <a:pt x="430096" y="273937"/>
                </a:lnTo>
                <a:lnTo>
                  <a:pt x="473995" y="271062"/>
                </a:lnTo>
                <a:lnTo>
                  <a:pt x="524260" y="244657"/>
                </a:lnTo>
                <a:lnTo>
                  <a:pt x="546574" y="209631"/>
                </a:lnTo>
                <a:lnTo>
                  <a:pt x="553404" y="158484"/>
                </a:lnTo>
                <a:lnTo>
                  <a:pt x="553651" y="136968"/>
                </a:lnTo>
                <a:lnTo>
                  <a:pt x="553404" y="115453"/>
                </a:lnTo>
                <a:lnTo>
                  <a:pt x="550257" y="77307"/>
                </a:lnTo>
                <a:lnTo>
                  <a:pt x="524260" y="29280"/>
                </a:lnTo>
                <a:lnTo>
                  <a:pt x="489235" y="6966"/>
                </a:lnTo>
                <a:lnTo>
                  <a:pt x="430096" y="0"/>
                </a:lnTo>
                <a:close/>
              </a:path>
            </a:pathLst>
          </a:custGeom>
          <a:solidFill>
            <a:srgbClr val="F9ECB1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6CE22F92-0A78-C1FD-232F-C17F7E8A0EB3}"/>
              </a:ext>
            </a:extLst>
          </p:cNvPr>
          <p:cNvSpPr txBox="1"/>
          <p:nvPr/>
        </p:nvSpPr>
        <p:spPr>
          <a:xfrm>
            <a:off x="124067" y="4974755"/>
            <a:ext cx="2754207" cy="169533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74489" marR="178642">
              <a:lnSpc>
                <a:spcPts val="3787"/>
              </a:lnSpc>
              <a:spcBef>
                <a:spcPts val="120"/>
              </a:spcBef>
            </a:pPr>
            <a:r>
              <a:rPr sz="1867" dirty="0">
                <a:latin typeface="Arial"/>
                <a:cs typeface="Arial"/>
              </a:rPr>
              <a:t>Human </a:t>
            </a:r>
            <a:r>
              <a:rPr sz="1867" spc="-13" dirty="0">
                <a:latin typeface="Arial"/>
                <a:cs typeface="Arial"/>
              </a:rPr>
              <a:t>prompt </a:t>
            </a:r>
            <a:r>
              <a:rPr sz="1867" dirty="0">
                <a:latin typeface="Arial"/>
                <a:cs typeface="Arial"/>
              </a:rPr>
              <a:t>LLM </a:t>
            </a:r>
            <a:r>
              <a:rPr sz="1867" spc="-13" dirty="0">
                <a:latin typeface="Arial"/>
                <a:cs typeface="Arial"/>
              </a:rPr>
              <a:t>output</a:t>
            </a:r>
            <a:endParaRPr sz="1867">
              <a:latin typeface="Arial"/>
              <a:cs typeface="Arial"/>
            </a:endParaRPr>
          </a:p>
          <a:p>
            <a:pPr marL="988882" marR="440256">
              <a:lnSpc>
                <a:spcPts val="2040"/>
              </a:lnSpc>
              <a:spcBef>
                <a:spcPts val="1453"/>
              </a:spcBef>
            </a:pPr>
            <a:r>
              <a:rPr sz="1867" spc="-27" dirty="0">
                <a:latin typeface="Arial"/>
                <a:cs typeface="Arial"/>
              </a:rPr>
              <a:t>Environment </a:t>
            </a:r>
            <a:r>
              <a:rPr sz="1867" spc="-13" dirty="0">
                <a:latin typeface="Arial"/>
                <a:cs typeface="Arial"/>
              </a:rPr>
              <a:t>feedback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EB2D3731-1068-1F9D-7A93-233AA7FABA0A}"/>
              </a:ext>
            </a:extLst>
          </p:cNvPr>
          <p:cNvSpPr txBox="1"/>
          <p:nvPr/>
        </p:nvSpPr>
        <p:spPr>
          <a:xfrm>
            <a:off x="8062915" y="2770159"/>
            <a:ext cx="13919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Thought: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  <a:p>
            <a:pPr marL="16933">
              <a:spcBef>
                <a:spcPts val="27"/>
              </a:spcBef>
            </a:pPr>
            <a:r>
              <a:rPr sz="1867" dirty="0">
                <a:latin typeface="Arial"/>
                <a:cs typeface="Arial"/>
              </a:rPr>
              <a:t>Action: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60C7421E-A7BA-6067-E74A-04F3706BC5AD}"/>
              </a:ext>
            </a:extLst>
          </p:cNvPr>
          <p:cNvSpPr txBox="1"/>
          <p:nvPr/>
        </p:nvSpPr>
        <p:spPr>
          <a:xfrm>
            <a:off x="6839482" y="2832137"/>
            <a:ext cx="799253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b="1" spc="-33" dirty="0">
                <a:solidFill>
                  <a:srgbClr val="FFFFFF"/>
                </a:solidFill>
                <a:latin typeface="Arial"/>
                <a:cs typeface="Arial"/>
              </a:rPr>
              <a:t>LLM</a:t>
            </a:r>
            <a:endParaRPr sz="2933" dirty="0">
              <a:latin typeface="Arial"/>
              <a:cs typeface="Arial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2A77D340-16A0-E4F6-C4AD-3CC8AC6E560F}"/>
              </a:ext>
            </a:extLst>
          </p:cNvPr>
          <p:cNvSpPr txBox="1"/>
          <p:nvPr/>
        </p:nvSpPr>
        <p:spPr>
          <a:xfrm>
            <a:off x="8039415" y="4887302"/>
            <a:ext cx="1391920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Thought: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  <a:p>
            <a:pPr marL="16933">
              <a:spcBef>
                <a:spcPts val="27"/>
              </a:spcBef>
            </a:pPr>
            <a:r>
              <a:rPr sz="1867" dirty="0">
                <a:latin typeface="Arial"/>
                <a:cs typeface="Arial"/>
              </a:rPr>
              <a:t>Action: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33" dirty="0">
                <a:latin typeface="Arial"/>
                <a:cs typeface="Arial"/>
              </a:rPr>
              <a:t>xxx</a:t>
            </a:r>
            <a:endParaRPr sz="1867">
              <a:latin typeface="Arial"/>
              <a:cs typeface="Arial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52D9FD7A-E8D9-02DB-BAD0-015902D177E7}"/>
              </a:ext>
            </a:extLst>
          </p:cNvPr>
          <p:cNvSpPr txBox="1"/>
          <p:nvPr/>
        </p:nvSpPr>
        <p:spPr>
          <a:xfrm>
            <a:off x="8143763" y="5740312"/>
            <a:ext cx="631612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latin typeface="Arial"/>
                <a:cs typeface="Arial"/>
              </a:rPr>
              <a:t>……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04C927F3-19B0-5ECA-0A92-CC89DCA00B1B}"/>
              </a:ext>
            </a:extLst>
          </p:cNvPr>
          <p:cNvSpPr txBox="1"/>
          <p:nvPr/>
        </p:nvSpPr>
        <p:spPr>
          <a:xfrm>
            <a:off x="339840" y="2078288"/>
            <a:ext cx="2401147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baseline="3968" dirty="0">
                <a:latin typeface="Arial"/>
                <a:cs typeface="Arial"/>
              </a:rPr>
              <a:t>One-shot </a:t>
            </a:r>
            <a:r>
              <a:rPr sz="2800" spc="-20" baseline="3968" dirty="0">
                <a:latin typeface="Arial"/>
                <a:cs typeface="Arial"/>
              </a:rPr>
              <a:t>prompting</a:t>
            </a:r>
            <a:endParaRPr sz="2800" baseline="3968">
              <a:latin typeface="Arial"/>
              <a:cs typeface="Arial"/>
            </a:endParaRPr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732769EE-A0AD-AA7C-1FBA-5EC606E22913}"/>
              </a:ext>
            </a:extLst>
          </p:cNvPr>
          <p:cNvSpPr txBox="1"/>
          <p:nvPr/>
        </p:nvSpPr>
        <p:spPr>
          <a:xfrm>
            <a:off x="339840" y="2626696"/>
            <a:ext cx="2387600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spc="-49" baseline="3968" dirty="0">
                <a:latin typeface="Arial"/>
                <a:cs typeface="Arial"/>
              </a:rPr>
              <a:t>Few-</a:t>
            </a:r>
            <a:r>
              <a:rPr sz="2800" baseline="3968" dirty="0">
                <a:latin typeface="Arial"/>
                <a:cs typeface="Arial"/>
              </a:rPr>
              <a:t>shot</a:t>
            </a:r>
            <a:r>
              <a:rPr sz="2800" spc="-29" baseline="3968" dirty="0">
                <a:latin typeface="Arial"/>
                <a:cs typeface="Arial"/>
              </a:rPr>
              <a:t> </a:t>
            </a:r>
            <a:r>
              <a:rPr sz="2800" spc="-20" baseline="3968" dirty="0">
                <a:latin typeface="Arial"/>
                <a:cs typeface="Arial"/>
              </a:rPr>
              <a:t>prompting</a:t>
            </a:r>
            <a:endParaRPr sz="2800" baseline="3968">
              <a:latin typeface="Arial"/>
              <a:cs typeface="Arial"/>
            </a:endParaRPr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98F24ABB-FA53-2797-867A-FD1AD616DA06}"/>
              </a:ext>
            </a:extLst>
          </p:cNvPr>
          <p:cNvSpPr txBox="1"/>
          <p:nvPr/>
        </p:nvSpPr>
        <p:spPr>
          <a:xfrm>
            <a:off x="346953" y="3229777"/>
            <a:ext cx="1457113" cy="3043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indent="-237061">
              <a:spcBef>
                <a:spcPts val="133"/>
              </a:spcBef>
              <a:buSzPct val="121428"/>
              <a:buChar char="•"/>
              <a:tabLst>
                <a:tab pos="253994" algn="l"/>
              </a:tabLst>
            </a:pPr>
            <a:r>
              <a:rPr sz="2800" baseline="3968" dirty="0">
                <a:highlight>
                  <a:srgbClr val="FFFF00"/>
                </a:highlight>
                <a:latin typeface="Arial"/>
                <a:cs typeface="Arial"/>
              </a:rPr>
              <a:t>Fine-</a:t>
            </a:r>
            <a:r>
              <a:rPr sz="2800" spc="-20" baseline="3968" dirty="0">
                <a:highlight>
                  <a:srgbClr val="FFFF00"/>
                </a:highlight>
                <a:latin typeface="Arial"/>
                <a:cs typeface="Arial"/>
              </a:rPr>
              <a:t>tuning</a:t>
            </a:r>
            <a:endParaRPr sz="2800" baseline="3968" dirty="0"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880C17F5-82CD-D948-F7FA-471549B3904C}"/>
              </a:ext>
            </a:extLst>
          </p:cNvPr>
          <p:cNvSpPr txBox="1"/>
          <p:nvPr/>
        </p:nvSpPr>
        <p:spPr>
          <a:xfrm>
            <a:off x="339841" y="1517021"/>
            <a:ext cx="16857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ReAct </a:t>
            </a:r>
            <a:r>
              <a:rPr sz="1867" spc="-13" dirty="0">
                <a:latin typeface="Arial"/>
                <a:cs typeface="Arial"/>
              </a:rPr>
              <a:t>supports</a:t>
            </a:r>
            <a:endParaRPr sz="1867">
              <a:latin typeface="Arial"/>
              <a:cs typeface="Arial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D21D27A-F181-D8C9-8AD1-637B82FAC7BE}"/>
              </a:ext>
            </a:extLst>
          </p:cNvPr>
          <p:cNvSpPr txBox="1"/>
          <p:nvPr/>
        </p:nvSpPr>
        <p:spPr>
          <a:xfrm>
            <a:off x="339840" y="340609"/>
            <a:ext cx="9916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Improve LLM agent’s Performance through fine tuning</a:t>
            </a:r>
          </a:p>
        </p:txBody>
      </p:sp>
    </p:spTree>
    <p:extLst>
      <p:ext uri="{BB962C8B-B14F-4D97-AF65-F5344CB8AC3E}">
        <p14:creationId xmlns:p14="http://schemas.microsoft.com/office/powerpoint/2010/main" val="432727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8C79FD-B643-F3C9-7908-D8029FD2E89B}"/>
              </a:ext>
            </a:extLst>
          </p:cNvPr>
          <p:cNvSpPr txBox="1"/>
          <p:nvPr/>
        </p:nvSpPr>
        <p:spPr>
          <a:xfrm>
            <a:off x="3884480" y="2721114"/>
            <a:ext cx="3754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Paper</a:t>
            </a:r>
            <a:r>
              <a:rPr lang="zh-CN" altLang="en-US" sz="4000" dirty="0"/>
              <a:t> </a:t>
            </a:r>
            <a:r>
              <a:rPr lang="en-US" altLang="zh-CN" sz="4000" dirty="0"/>
              <a:t>Sharing</a:t>
            </a:r>
            <a:r>
              <a:rPr lang="zh-CN" altLang="en-US" sz="4000" dirty="0"/>
              <a:t> </a:t>
            </a:r>
            <a:r>
              <a:rPr lang="en-US" altLang="zh-CN" sz="4000" dirty="0"/>
              <a:t>-1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14659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/>
          <p:nvPr/>
        </p:nvSpPr>
        <p:spPr>
          <a:xfrm>
            <a:off x="6321533" y="884600"/>
            <a:ext cx="5141600" cy="50888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14300" dist="95250" dir="2640000" algn="bl" rotWithShape="0">
              <a:schemeClr val="dk1">
                <a:alpha val="13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2" name="Google Shape;322;p36"/>
          <p:cNvSpPr txBox="1">
            <a:spLocks noGrp="1"/>
          </p:cNvSpPr>
          <p:nvPr>
            <p:ph type="ctrTitle"/>
          </p:nvPr>
        </p:nvSpPr>
        <p:spPr>
          <a:xfrm>
            <a:off x="143933" y="2540"/>
            <a:ext cx="5760720" cy="24671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  <a:scene3d>
              <a:camera prst="orthographicFront"/>
              <a:lightRig rig="threePt" dir="t"/>
            </a:scene3d>
          </a:bodyPr>
          <a:lstStyle/>
          <a:p>
            <a:pPr algn="l">
              <a:spcBef>
                <a:spcPts val="0"/>
              </a:spcBef>
            </a:pPr>
            <a:r>
              <a:rPr lang="en-US" altLang="zh-CN" sz="3867" b="1">
                <a:sym typeface="+mn-ea"/>
              </a:rPr>
              <a:t>Survey on </a:t>
            </a:r>
            <a:br>
              <a:rPr lang="en-US" altLang="zh-CN" sz="3867" b="1">
                <a:sym typeface="+mn-ea"/>
              </a:rPr>
            </a:br>
            <a:r>
              <a:rPr lang="en-US" altLang="zh-CN" sz="3867" b="1">
                <a:sym typeface="+mn-ea"/>
              </a:rPr>
              <a:t>Social Simulation</a:t>
            </a:r>
          </a:p>
        </p:txBody>
      </p:sp>
      <p:sp>
        <p:nvSpPr>
          <p:cNvPr id="323" name="Google Shape;323;p36"/>
          <p:cNvSpPr txBox="1">
            <a:spLocks noGrp="1"/>
          </p:cNvSpPr>
          <p:nvPr>
            <p:ph type="subTitle" idx="1"/>
          </p:nvPr>
        </p:nvSpPr>
        <p:spPr>
          <a:xfrm>
            <a:off x="2831253" y="2868507"/>
            <a:ext cx="3381587" cy="765387"/>
          </a:xfrm>
          <a:prstGeom prst="rect">
            <a:avLst/>
          </a:prstGeom>
        </p:spPr>
        <p:txBody>
          <a:bodyPr spcFirstLastPara="1" vert="horz" wrap="square" lIns="121900" tIns="60933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/>
              <a:t>Driven by </a:t>
            </a:r>
            <a:r>
              <a:rPr lang="en-US" altLang="zh-CN" b="1"/>
              <a:t>Large Language 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b="1"/>
              <a:t>Model-based Agents</a:t>
            </a:r>
          </a:p>
        </p:txBody>
      </p:sp>
      <p:grpSp>
        <p:nvGrpSpPr>
          <p:cNvPr id="325" name="Google Shape;325;p36"/>
          <p:cNvGrpSpPr/>
          <p:nvPr/>
        </p:nvGrpSpPr>
        <p:grpSpPr>
          <a:xfrm>
            <a:off x="2447547" y="6020487"/>
            <a:ext cx="970267" cy="132400"/>
            <a:chOff x="3062625" y="499500"/>
            <a:chExt cx="727700" cy="99300"/>
          </a:xfrm>
        </p:grpSpPr>
        <p:sp>
          <p:nvSpPr>
            <p:cNvPr id="326" name="Google Shape;326;p36"/>
            <p:cNvSpPr/>
            <p:nvPr/>
          </p:nvSpPr>
          <p:spPr>
            <a:xfrm>
              <a:off x="30626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33768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3691025" y="499500"/>
              <a:ext cx="99300" cy="9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grpSp>
        <p:nvGrpSpPr>
          <p:cNvPr id="329" name="Google Shape;329;p36"/>
          <p:cNvGrpSpPr/>
          <p:nvPr/>
        </p:nvGrpSpPr>
        <p:grpSpPr>
          <a:xfrm flipH="1">
            <a:off x="6737603" y="2045271"/>
            <a:ext cx="3944389" cy="2926183"/>
            <a:chOff x="4983225" y="1369352"/>
            <a:chExt cx="3227463" cy="2394324"/>
          </a:xfrm>
        </p:grpSpPr>
        <p:sp>
          <p:nvSpPr>
            <p:cNvPr id="330" name="Google Shape;330;p36"/>
            <p:cNvSpPr/>
            <p:nvPr/>
          </p:nvSpPr>
          <p:spPr>
            <a:xfrm>
              <a:off x="6053262" y="2970637"/>
              <a:ext cx="478421" cy="579142"/>
            </a:xfrm>
            <a:custGeom>
              <a:avLst/>
              <a:gdLst/>
              <a:ahLst/>
              <a:cxnLst/>
              <a:rect l="l" t="t" r="r" b="b"/>
              <a:pathLst>
                <a:path w="7733" h="9361" extrusionOk="0">
                  <a:moveTo>
                    <a:pt x="611" y="1"/>
                  </a:moveTo>
                  <a:lnTo>
                    <a:pt x="0" y="9361"/>
                  </a:lnTo>
                  <a:lnTo>
                    <a:pt x="7733" y="9361"/>
                  </a:lnTo>
                  <a:lnTo>
                    <a:pt x="7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6060810" y="2970637"/>
              <a:ext cx="450767" cy="458314"/>
            </a:xfrm>
            <a:custGeom>
              <a:avLst/>
              <a:gdLst/>
              <a:ahLst/>
              <a:cxnLst/>
              <a:rect l="l" t="t" r="r" b="b"/>
              <a:pathLst>
                <a:path w="7286" h="7408" extrusionOk="0">
                  <a:moveTo>
                    <a:pt x="489" y="1"/>
                  </a:moveTo>
                  <a:lnTo>
                    <a:pt x="0" y="7408"/>
                  </a:lnTo>
                  <a:lnTo>
                    <a:pt x="1181" y="7041"/>
                  </a:lnTo>
                  <a:cubicBezTo>
                    <a:pt x="3134" y="6390"/>
                    <a:pt x="5413" y="5902"/>
                    <a:pt x="7285" y="5006"/>
                  </a:cubicBezTo>
                  <a:lnTo>
                    <a:pt x="6960" y="1"/>
                  </a:lnTo>
                  <a:close/>
                </a:path>
              </a:pathLst>
            </a:custGeom>
            <a:solidFill>
              <a:srgbClr val="FFFFFF">
                <a:alpha val="113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5902185" y="3441439"/>
              <a:ext cx="778046" cy="171311"/>
            </a:xfrm>
            <a:custGeom>
              <a:avLst/>
              <a:gdLst/>
              <a:ahLst/>
              <a:cxnLst/>
              <a:rect l="l" t="t" r="r" b="b"/>
              <a:pathLst>
                <a:path w="12576" h="2769" extrusionOk="0">
                  <a:moveTo>
                    <a:pt x="1832" y="1"/>
                  </a:moveTo>
                  <a:cubicBezTo>
                    <a:pt x="1669" y="1"/>
                    <a:pt x="1506" y="82"/>
                    <a:pt x="1425" y="245"/>
                  </a:cubicBezTo>
                  <a:lnTo>
                    <a:pt x="245" y="1995"/>
                  </a:lnTo>
                  <a:cubicBezTo>
                    <a:pt x="0" y="2321"/>
                    <a:pt x="245" y="2768"/>
                    <a:pt x="652" y="2768"/>
                  </a:cubicBezTo>
                  <a:lnTo>
                    <a:pt x="11965" y="2768"/>
                  </a:lnTo>
                  <a:cubicBezTo>
                    <a:pt x="12332" y="2768"/>
                    <a:pt x="12576" y="2321"/>
                    <a:pt x="12372" y="1995"/>
                  </a:cubicBezTo>
                  <a:lnTo>
                    <a:pt x="11192" y="245"/>
                  </a:lnTo>
                  <a:cubicBezTo>
                    <a:pt x="11111" y="82"/>
                    <a:pt x="10948" y="1"/>
                    <a:pt x="10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4983225" y="1369352"/>
              <a:ext cx="2618542" cy="1754995"/>
            </a:xfrm>
            <a:custGeom>
              <a:avLst/>
              <a:gdLst/>
              <a:ahLst/>
              <a:cxnLst/>
              <a:rect l="l" t="t" r="r" b="b"/>
              <a:pathLst>
                <a:path w="42325" h="28367" extrusionOk="0">
                  <a:moveTo>
                    <a:pt x="2157" y="0"/>
                  </a:moveTo>
                  <a:cubicBezTo>
                    <a:pt x="977" y="0"/>
                    <a:pt x="0" y="977"/>
                    <a:pt x="0" y="2157"/>
                  </a:cubicBezTo>
                  <a:lnTo>
                    <a:pt x="0" y="26168"/>
                  </a:lnTo>
                  <a:cubicBezTo>
                    <a:pt x="0" y="27389"/>
                    <a:pt x="977" y="28366"/>
                    <a:pt x="2157" y="28366"/>
                  </a:cubicBezTo>
                  <a:lnTo>
                    <a:pt x="40127" y="28366"/>
                  </a:lnTo>
                  <a:cubicBezTo>
                    <a:pt x="41348" y="28366"/>
                    <a:pt x="42325" y="27389"/>
                    <a:pt x="42325" y="26168"/>
                  </a:cubicBezTo>
                  <a:lnTo>
                    <a:pt x="42325" y="2157"/>
                  </a:lnTo>
                  <a:cubicBezTo>
                    <a:pt x="42325" y="977"/>
                    <a:pt x="41348" y="0"/>
                    <a:pt x="40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5104050" y="1485166"/>
              <a:ext cx="2376887" cy="1505731"/>
            </a:xfrm>
            <a:custGeom>
              <a:avLst/>
              <a:gdLst/>
              <a:ahLst/>
              <a:cxnLst/>
              <a:rect l="l" t="t" r="r" b="b"/>
              <a:pathLst>
                <a:path w="38419" h="24338" extrusionOk="0">
                  <a:moveTo>
                    <a:pt x="0" y="0"/>
                  </a:moveTo>
                  <a:lnTo>
                    <a:pt x="38419" y="0"/>
                  </a:lnTo>
                  <a:lnTo>
                    <a:pt x="38419" y="24337"/>
                  </a:lnTo>
                  <a:lnTo>
                    <a:pt x="0" y="243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5746097" y="1762079"/>
              <a:ext cx="1082681" cy="1087816"/>
            </a:xfrm>
            <a:custGeom>
              <a:avLst/>
              <a:gdLst/>
              <a:ahLst/>
              <a:cxnLst/>
              <a:rect l="l" t="t" r="r" b="b"/>
              <a:pathLst>
                <a:path w="17500" h="17583" extrusionOk="0">
                  <a:moveTo>
                    <a:pt x="17500" y="8792"/>
                  </a:moveTo>
                  <a:lnTo>
                    <a:pt x="17500" y="8792"/>
                  </a:lnTo>
                  <a:lnTo>
                    <a:pt x="17500" y="8792"/>
                  </a:lnTo>
                  <a:lnTo>
                    <a:pt x="17500" y="8140"/>
                  </a:lnTo>
                  <a:cubicBezTo>
                    <a:pt x="17500" y="8140"/>
                    <a:pt x="17500" y="8100"/>
                    <a:pt x="17500" y="8100"/>
                  </a:cubicBezTo>
                  <a:cubicBezTo>
                    <a:pt x="17134" y="3542"/>
                    <a:pt x="13349" y="1"/>
                    <a:pt x="8750" y="1"/>
                  </a:cubicBezTo>
                  <a:cubicBezTo>
                    <a:pt x="4192" y="1"/>
                    <a:pt x="407" y="3542"/>
                    <a:pt x="41" y="8100"/>
                  </a:cubicBezTo>
                  <a:cubicBezTo>
                    <a:pt x="41" y="8100"/>
                    <a:pt x="41" y="8140"/>
                    <a:pt x="41" y="8140"/>
                  </a:cubicBezTo>
                  <a:cubicBezTo>
                    <a:pt x="41" y="8344"/>
                    <a:pt x="0" y="8588"/>
                    <a:pt x="0" y="8792"/>
                  </a:cubicBezTo>
                  <a:lnTo>
                    <a:pt x="0" y="8792"/>
                  </a:lnTo>
                  <a:lnTo>
                    <a:pt x="0" y="8792"/>
                  </a:lnTo>
                  <a:cubicBezTo>
                    <a:pt x="0" y="8995"/>
                    <a:pt x="0" y="9239"/>
                    <a:pt x="41" y="9443"/>
                  </a:cubicBezTo>
                  <a:cubicBezTo>
                    <a:pt x="41" y="9483"/>
                    <a:pt x="41" y="9483"/>
                    <a:pt x="41" y="9524"/>
                  </a:cubicBezTo>
                  <a:cubicBezTo>
                    <a:pt x="407" y="14082"/>
                    <a:pt x="4192" y="17582"/>
                    <a:pt x="8750" y="17582"/>
                  </a:cubicBezTo>
                  <a:cubicBezTo>
                    <a:pt x="13349" y="17582"/>
                    <a:pt x="17134" y="14082"/>
                    <a:pt x="17500" y="9524"/>
                  </a:cubicBezTo>
                  <a:cubicBezTo>
                    <a:pt x="17500" y="9483"/>
                    <a:pt x="17500" y="9483"/>
                    <a:pt x="17500" y="9443"/>
                  </a:cubicBezTo>
                  <a:cubicBezTo>
                    <a:pt x="17500" y="9239"/>
                    <a:pt x="17500" y="8995"/>
                    <a:pt x="17500" y="87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5814087" y="1764616"/>
              <a:ext cx="506138" cy="552106"/>
            </a:xfrm>
            <a:custGeom>
              <a:avLst/>
              <a:gdLst/>
              <a:ahLst/>
              <a:cxnLst/>
              <a:rect l="l" t="t" r="r" b="b"/>
              <a:pathLst>
                <a:path w="8181" h="8924" extrusionOk="0">
                  <a:moveTo>
                    <a:pt x="7651" y="1"/>
                  </a:moveTo>
                  <a:cubicBezTo>
                    <a:pt x="6593" y="1"/>
                    <a:pt x="5576" y="163"/>
                    <a:pt x="4599" y="530"/>
                  </a:cubicBezTo>
                  <a:cubicBezTo>
                    <a:pt x="4558" y="611"/>
                    <a:pt x="4517" y="652"/>
                    <a:pt x="4517" y="733"/>
                  </a:cubicBezTo>
                  <a:cubicBezTo>
                    <a:pt x="4482" y="745"/>
                    <a:pt x="4449" y="750"/>
                    <a:pt x="4420" y="750"/>
                  </a:cubicBezTo>
                  <a:cubicBezTo>
                    <a:pt x="4348" y="750"/>
                    <a:pt x="4290" y="721"/>
                    <a:pt x="4233" y="692"/>
                  </a:cubicBezTo>
                  <a:cubicBezTo>
                    <a:pt x="2483" y="1466"/>
                    <a:pt x="1058" y="2727"/>
                    <a:pt x="122" y="4355"/>
                  </a:cubicBezTo>
                  <a:cubicBezTo>
                    <a:pt x="122" y="4396"/>
                    <a:pt x="122" y="4437"/>
                    <a:pt x="122" y="4477"/>
                  </a:cubicBezTo>
                  <a:cubicBezTo>
                    <a:pt x="122" y="4518"/>
                    <a:pt x="122" y="4518"/>
                    <a:pt x="122" y="4559"/>
                  </a:cubicBezTo>
                  <a:cubicBezTo>
                    <a:pt x="163" y="4722"/>
                    <a:pt x="204" y="4925"/>
                    <a:pt x="244" y="5128"/>
                  </a:cubicBezTo>
                  <a:cubicBezTo>
                    <a:pt x="204" y="5373"/>
                    <a:pt x="0" y="5617"/>
                    <a:pt x="41" y="5902"/>
                  </a:cubicBezTo>
                  <a:cubicBezTo>
                    <a:pt x="570" y="5902"/>
                    <a:pt x="285" y="6146"/>
                    <a:pt x="285" y="6594"/>
                  </a:cubicBezTo>
                  <a:cubicBezTo>
                    <a:pt x="326" y="7163"/>
                    <a:pt x="814" y="7082"/>
                    <a:pt x="1099" y="7448"/>
                  </a:cubicBezTo>
                  <a:cubicBezTo>
                    <a:pt x="1180" y="7570"/>
                    <a:pt x="1180" y="7692"/>
                    <a:pt x="1262" y="7855"/>
                  </a:cubicBezTo>
                  <a:cubicBezTo>
                    <a:pt x="1424" y="7977"/>
                    <a:pt x="1587" y="8099"/>
                    <a:pt x="1791" y="8181"/>
                  </a:cubicBezTo>
                  <a:cubicBezTo>
                    <a:pt x="2076" y="8384"/>
                    <a:pt x="2320" y="8751"/>
                    <a:pt x="2645" y="8873"/>
                  </a:cubicBezTo>
                  <a:cubicBezTo>
                    <a:pt x="2737" y="8907"/>
                    <a:pt x="2808" y="8923"/>
                    <a:pt x="2863" y="8923"/>
                  </a:cubicBezTo>
                  <a:cubicBezTo>
                    <a:pt x="3319" y="8923"/>
                    <a:pt x="2609" y="7829"/>
                    <a:pt x="2645" y="7611"/>
                  </a:cubicBezTo>
                  <a:cubicBezTo>
                    <a:pt x="2686" y="7448"/>
                    <a:pt x="2808" y="7448"/>
                    <a:pt x="2767" y="7245"/>
                  </a:cubicBezTo>
                  <a:cubicBezTo>
                    <a:pt x="2700" y="7144"/>
                    <a:pt x="2578" y="7071"/>
                    <a:pt x="2469" y="7071"/>
                  </a:cubicBezTo>
                  <a:cubicBezTo>
                    <a:pt x="2446" y="7071"/>
                    <a:pt x="2423" y="7075"/>
                    <a:pt x="2401" y="7082"/>
                  </a:cubicBezTo>
                  <a:cubicBezTo>
                    <a:pt x="2299" y="7082"/>
                    <a:pt x="2198" y="7223"/>
                    <a:pt x="2096" y="7223"/>
                  </a:cubicBezTo>
                  <a:cubicBezTo>
                    <a:pt x="2076" y="7223"/>
                    <a:pt x="2055" y="7218"/>
                    <a:pt x="2035" y="7204"/>
                  </a:cubicBezTo>
                  <a:cubicBezTo>
                    <a:pt x="1913" y="7123"/>
                    <a:pt x="2157" y="6919"/>
                    <a:pt x="2157" y="6838"/>
                  </a:cubicBezTo>
                  <a:cubicBezTo>
                    <a:pt x="2242" y="6612"/>
                    <a:pt x="2033" y="6445"/>
                    <a:pt x="1843" y="6445"/>
                  </a:cubicBezTo>
                  <a:cubicBezTo>
                    <a:pt x="1759" y="6445"/>
                    <a:pt x="1678" y="6478"/>
                    <a:pt x="1628" y="6553"/>
                  </a:cubicBezTo>
                  <a:cubicBezTo>
                    <a:pt x="1555" y="6662"/>
                    <a:pt x="1644" y="6932"/>
                    <a:pt x="1521" y="6932"/>
                  </a:cubicBezTo>
                  <a:cubicBezTo>
                    <a:pt x="1506" y="6932"/>
                    <a:pt x="1487" y="6928"/>
                    <a:pt x="1465" y="6919"/>
                  </a:cubicBezTo>
                  <a:cubicBezTo>
                    <a:pt x="1302" y="6878"/>
                    <a:pt x="1180" y="6390"/>
                    <a:pt x="1180" y="6227"/>
                  </a:cubicBezTo>
                  <a:cubicBezTo>
                    <a:pt x="1262" y="5658"/>
                    <a:pt x="1669" y="5535"/>
                    <a:pt x="2198" y="5535"/>
                  </a:cubicBezTo>
                  <a:cubicBezTo>
                    <a:pt x="2564" y="5535"/>
                    <a:pt x="2767" y="5617"/>
                    <a:pt x="2849" y="5983"/>
                  </a:cubicBezTo>
                  <a:cubicBezTo>
                    <a:pt x="2890" y="6390"/>
                    <a:pt x="2727" y="6512"/>
                    <a:pt x="3052" y="6675"/>
                  </a:cubicBezTo>
                  <a:cubicBezTo>
                    <a:pt x="3154" y="6739"/>
                    <a:pt x="3252" y="6770"/>
                    <a:pt x="3333" y="6770"/>
                  </a:cubicBezTo>
                  <a:cubicBezTo>
                    <a:pt x="3512" y="6770"/>
                    <a:pt x="3612" y="6616"/>
                    <a:pt x="3500" y="6309"/>
                  </a:cubicBezTo>
                  <a:cubicBezTo>
                    <a:pt x="3419" y="6105"/>
                    <a:pt x="3134" y="5820"/>
                    <a:pt x="3215" y="5535"/>
                  </a:cubicBezTo>
                  <a:cubicBezTo>
                    <a:pt x="3256" y="5454"/>
                    <a:pt x="3419" y="5373"/>
                    <a:pt x="3500" y="5291"/>
                  </a:cubicBezTo>
                  <a:cubicBezTo>
                    <a:pt x="3622" y="5128"/>
                    <a:pt x="3500" y="5169"/>
                    <a:pt x="3703" y="5047"/>
                  </a:cubicBezTo>
                  <a:cubicBezTo>
                    <a:pt x="3866" y="4925"/>
                    <a:pt x="4029" y="4966"/>
                    <a:pt x="4110" y="4681"/>
                  </a:cubicBezTo>
                  <a:cubicBezTo>
                    <a:pt x="4192" y="4396"/>
                    <a:pt x="4110" y="4437"/>
                    <a:pt x="4273" y="4274"/>
                  </a:cubicBezTo>
                  <a:cubicBezTo>
                    <a:pt x="4375" y="4159"/>
                    <a:pt x="4473" y="4124"/>
                    <a:pt x="4570" y="4124"/>
                  </a:cubicBezTo>
                  <a:cubicBezTo>
                    <a:pt x="4719" y="4124"/>
                    <a:pt x="4865" y="4207"/>
                    <a:pt x="5016" y="4207"/>
                  </a:cubicBezTo>
                  <a:cubicBezTo>
                    <a:pt x="5079" y="4207"/>
                    <a:pt x="5143" y="4193"/>
                    <a:pt x="5209" y="4152"/>
                  </a:cubicBezTo>
                  <a:cubicBezTo>
                    <a:pt x="5169" y="4030"/>
                    <a:pt x="5087" y="3908"/>
                    <a:pt x="5046" y="3785"/>
                  </a:cubicBezTo>
                  <a:cubicBezTo>
                    <a:pt x="5128" y="3704"/>
                    <a:pt x="5942" y="3745"/>
                    <a:pt x="5494" y="3379"/>
                  </a:cubicBezTo>
                  <a:cubicBezTo>
                    <a:pt x="5541" y="3345"/>
                    <a:pt x="5577" y="3332"/>
                    <a:pt x="5608" y="3332"/>
                  </a:cubicBezTo>
                  <a:cubicBezTo>
                    <a:pt x="5749" y="3332"/>
                    <a:pt x="5746" y="3631"/>
                    <a:pt x="5926" y="3631"/>
                  </a:cubicBezTo>
                  <a:cubicBezTo>
                    <a:pt x="5943" y="3631"/>
                    <a:pt x="5962" y="3629"/>
                    <a:pt x="5983" y="3623"/>
                  </a:cubicBezTo>
                  <a:cubicBezTo>
                    <a:pt x="6308" y="3582"/>
                    <a:pt x="5779" y="3256"/>
                    <a:pt x="5738" y="3216"/>
                  </a:cubicBezTo>
                  <a:cubicBezTo>
                    <a:pt x="5713" y="3061"/>
                    <a:pt x="5850" y="3004"/>
                    <a:pt x="5986" y="3004"/>
                  </a:cubicBezTo>
                  <a:cubicBezTo>
                    <a:pt x="6064" y="3004"/>
                    <a:pt x="6141" y="3023"/>
                    <a:pt x="6186" y="3053"/>
                  </a:cubicBezTo>
                  <a:cubicBezTo>
                    <a:pt x="6335" y="3128"/>
                    <a:pt x="6313" y="3510"/>
                    <a:pt x="6529" y="3510"/>
                  </a:cubicBezTo>
                  <a:cubicBezTo>
                    <a:pt x="6548" y="3510"/>
                    <a:pt x="6569" y="3507"/>
                    <a:pt x="6593" y="3501"/>
                  </a:cubicBezTo>
                  <a:cubicBezTo>
                    <a:pt x="6612" y="3631"/>
                    <a:pt x="6699" y="3685"/>
                    <a:pt x="6788" y="3685"/>
                  </a:cubicBezTo>
                  <a:cubicBezTo>
                    <a:pt x="6893" y="3685"/>
                    <a:pt x="7000" y="3611"/>
                    <a:pt x="7000" y="3501"/>
                  </a:cubicBezTo>
                  <a:cubicBezTo>
                    <a:pt x="7000" y="3256"/>
                    <a:pt x="6756" y="3338"/>
                    <a:pt x="6756" y="3094"/>
                  </a:cubicBezTo>
                  <a:cubicBezTo>
                    <a:pt x="6756" y="2849"/>
                    <a:pt x="6959" y="2849"/>
                    <a:pt x="6796" y="2605"/>
                  </a:cubicBezTo>
                  <a:cubicBezTo>
                    <a:pt x="6674" y="2402"/>
                    <a:pt x="6471" y="2565"/>
                    <a:pt x="6512" y="2280"/>
                  </a:cubicBezTo>
                  <a:cubicBezTo>
                    <a:pt x="6418" y="2280"/>
                    <a:pt x="6348" y="2400"/>
                    <a:pt x="6302" y="2400"/>
                  </a:cubicBezTo>
                  <a:cubicBezTo>
                    <a:pt x="6288" y="2400"/>
                    <a:pt x="6277" y="2389"/>
                    <a:pt x="6267" y="2361"/>
                  </a:cubicBezTo>
                  <a:cubicBezTo>
                    <a:pt x="6174" y="2144"/>
                    <a:pt x="6081" y="1737"/>
                    <a:pt x="5861" y="1737"/>
                  </a:cubicBezTo>
                  <a:cubicBezTo>
                    <a:pt x="5793" y="1737"/>
                    <a:pt x="5713" y="1776"/>
                    <a:pt x="5616" y="1873"/>
                  </a:cubicBezTo>
                  <a:cubicBezTo>
                    <a:pt x="5466" y="1760"/>
                    <a:pt x="5385" y="1543"/>
                    <a:pt x="5213" y="1543"/>
                  </a:cubicBezTo>
                  <a:cubicBezTo>
                    <a:pt x="5199" y="1543"/>
                    <a:pt x="5184" y="1544"/>
                    <a:pt x="5169" y="1547"/>
                  </a:cubicBezTo>
                  <a:cubicBezTo>
                    <a:pt x="4924" y="1547"/>
                    <a:pt x="4884" y="1873"/>
                    <a:pt x="4721" y="2076"/>
                  </a:cubicBezTo>
                  <a:cubicBezTo>
                    <a:pt x="4680" y="2158"/>
                    <a:pt x="4517" y="2198"/>
                    <a:pt x="4436" y="2320"/>
                  </a:cubicBezTo>
                  <a:cubicBezTo>
                    <a:pt x="4395" y="2402"/>
                    <a:pt x="4436" y="2565"/>
                    <a:pt x="4273" y="2605"/>
                  </a:cubicBezTo>
                  <a:cubicBezTo>
                    <a:pt x="4259" y="2607"/>
                    <a:pt x="4246" y="2608"/>
                    <a:pt x="4234" y="2608"/>
                  </a:cubicBezTo>
                  <a:cubicBezTo>
                    <a:pt x="3958" y="2608"/>
                    <a:pt x="4072" y="2191"/>
                    <a:pt x="4110" y="2036"/>
                  </a:cubicBezTo>
                  <a:cubicBezTo>
                    <a:pt x="3581" y="1995"/>
                    <a:pt x="3785" y="1588"/>
                    <a:pt x="4151" y="1547"/>
                  </a:cubicBezTo>
                  <a:cubicBezTo>
                    <a:pt x="4260" y="1547"/>
                    <a:pt x="4386" y="1601"/>
                    <a:pt x="4507" y="1601"/>
                  </a:cubicBezTo>
                  <a:cubicBezTo>
                    <a:pt x="4567" y="1601"/>
                    <a:pt x="4626" y="1588"/>
                    <a:pt x="4680" y="1547"/>
                  </a:cubicBezTo>
                  <a:cubicBezTo>
                    <a:pt x="4802" y="1466"/>
                    <a:pt x="4762" y="1262"/>
                    <a:pt x="4965" y="1262"/>
                  </a:cubicBezTo>
                  <a:cubicBezTo>
                    <a:pt x="4979" y="1432"/>
                    <a:pt x="5033" y="1489"/>
                    <a:pt x="5107" y="1489"/>
                  </a:cubicBezTo>
                  <a:cubicBezTo>
                    <a:pt x="5246" y="1489"/>
                    <a:pt x="5457" y="1289"/>
                    <a:pt x="5616" y="1262"/>
                  </a:cubicBezTo>
                  <a:lnTo>
                    <a:pt x="5616" y="1506"/>
                  </a:lnTo>
                  <a:cubicBezTo>
                    <a:pt x="5659" y="1513"/>
                    <a:pt x="5697" y="1516"/>
                    <a:pt x="5731" y="1516"/>
                  </a:cubicBezTo>
                  <a:cubicBezTo>
                    <a:pt x="6349" y="1516"/>
                    <a:pt x="5646" y="519"/>
                    <a:pt x="6186" y="326"/>
                  </a:cubicBezTo>
                  <a:cubicBezTo>
                    <a:pt x="6234" y="308"/>
                    <a:pt x="6277" y="300"/>
                    <a:pt x="6315" y="300"/>
                  </a:cubicBezTo>
                  <a:cubicBezTo>
                    <a:pt x="6534" y="300"/>
                    <a:pt x="6593" y="572"/>
                    <a:pt x="6593" y="815"/>
                  </a:cubicBezTo>
                  <a:cubicBezTo>
                    <a:pt x="6512" y="1018"/>
                    <a:pt x="6593" y="1262"/>
                    <a:pt x="6756" y="1425"/>
                  </a:cubicBezTo>
                  <a:cubicBezTo>
                    <a:pt x="6880" y="1575"/>
                    <a:pt x="7005" y="1724"/>
                    <a:pt x="7120" y="1724"/>
                  </a:cubicBezTo>
                  <a:cubicBezTo>
                    <a:pt x="7193" y="1724"/>
                    <a:pt x="7262" y="1664"/>
                    <a:pt x="7326" y="1506"/>
                  </a:cubicBezTo>
                  <a:cubicBezTo>
                    <a:pt x="7366" y="1425"/>
                    <a:pt x="7326" y="1181"/>
                    <a:pt x="7407" y="1140"/>
                  </a:cubicBezTo>
                  <a:cubicBezTo>
                    <a:pt x="7448" y="1099"/>
                    <a:pt x="7692" y="1099"/>
                    <a:pt x="7814" y="1018"/>
                  </a:cubicBezTo>
                  <a:cubicBezTo>
                    <a:pt x="8180" y="733"/>
                    <a:pt x="7977" y="245"/>
                    <a:pt x="7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6400702" y="1777236"/>
              <a:ext cx="433134" cy="853586"/>
            </a:xfrm>
            <a:custGeom>
              <a:avLst/>
              <a:gdLst/>
              <a:ahLst/>
              <a:cxnLst/>
              <a:rect l="l" t="t" r="r" b="b"/>
              <a:pathLst>
                <a:path w="7001" h="13797" extrusionOk="0">
                  <a:moveTo>
                    <a:pt x="123" y="0"/>
                  </a:moveTo>
                  <a:cubicBezTo>
                    <a:pt x="123" y="82"/>
                    <a:pt x="123" y="163"/>
                    <a:pt x="123" y="244"/>
                  </a:cubicBezTo>
                  <a:cubicBezTo>
                    <a:pt x="82" y="448"/>
                    <a:pt x="0" y="407"/>
                    <a:pt x="123" y="570"/>
                  </a:cubicBezTo>
                  <a:cubicBezTo>
                    <a:pt x="245" y="733"/>
                    <a:pt x="489" y="733"/>
                    <a:pt x="611" y="855"/>
                  </a:cubicBezTo>
                  <a:cubicBezTo>
                    <a:pt x="774" y="1018"/>
                    <a:pt x="692" y="1058"/>
                    <a:pt x="774" y="1140"/>
                  </a:cubicBezTo>
                  <a:cubicBezTo>
                    <a:pt x="855" y="1221"/>
                    <a:pt x="1059" y="1262"/>
                    <a:pt x="1140" y="1425"/>
                  </a:cubicBezTo>
                  <a:cubicBezTo>
                    <a:pt x="1181" y="1465"/>
                    <a:pt x="1221" y="1547"/>
                    <a:pt x="1262" y="1587"/>
                  </a:cubicBezTo>
                  <a:cubicBezTo>
                    <a:pt x="1248" y="1590"/>
                    <a:pt x="1234" y="1591"/>
                    <a:pt x="1220" y="1591"/>
                  </a:cubicBezTo>
                  <a:cubicBezTo>
                    <a:pt x="1069" y="1591"/>
                    <a:pt x="886" y="1455"/>
                    <a:pt x="756" y="1455"/>
                  </a:cubicBezTo>
                  <a:cubicBezTo>
                    <a:pt x="715" y="1455"/>
                    <a:pt x="679" y="1469"/>
                    <a:pt x="652" y="1506"/>
                  </a:cubicBezTo>
                  <a:cubicBezTo>
                    <a:pt x="570" y="1669"/>
                    <a:pt x="855" y="1872"/>
                    <a:pt x="936" y="1994"/>
                  </a:cubicBezTo>
                  <a:cubicBezTo>
                    <a:pt x="977" y="2157"/>
                    <a:pt x="814" y="2442"/>
                    <a:pt x="1099" y="2483"/>
                  </a:cubicBezTo>
                  <a:cubicBezTo>
                    <a:pt x="1384" y="2483"/>
                    <a:pt x="1262" y="2198"/>
                    <a:pt x="1262" y="2035"/>
                  </a:cubicBezTo>
                  <a:cubicBezTo>
                    <a:pt x="1283" y="2032"/>
                    <a:pt x="1303" y="2030"/>
                    <a:pt x="1322" y="2030"/>
                  </a:cubicBezTo>
                  <a:cubicBezTo>
                    <a:pt x="1554" y="2030"/>
                    <a:pt x="1597" y="2251"/>
                    <a:pt x="1710" y="2401"/>
                  </a:cubicBezTo>
                  <a:cubicBezTo>
                    <a:pt x="1832" y="2564"/>
                    <a:pt x="2117" y="2564"/>
                    <a:pt x="2280" y="2727"/>
                  </a:cubicBezTo>
                  <a:cubicBezTo>
                    <a:pt x="2646" y="3093"/>
                    <a:pt x="2239" y="2971"/>
                    <a:pt x="2076" y="3012"/>
                  </a:cubicBezTo>
                  <a:cubicBezTo>
                    <a:pt x="2011" y="3012"/>
                    <a:pt x="1965" y="3005"/>
                    <a:pt x="1926" y="3005"/>
                  </a:cubicBezTo>
                  <a:cubicBezTo>
                    <a:pt x="1868" y="3005"/>
                    <a:pt x="1824" y="3020"/>
                    <a:pt x="1750" y="3093"/>
                  </a:cubicBezTo>
                  <a:cubicBezTo>
                    <a:pt x="1628" y="3215"/>
                    <a:pt x="1669" y="3175"/>
                    <a:pt x="1750" y="3337"/>
                  </a:cubicBezTo>
                  <a:cubicBezTo>
                    <a:pt x="1832" y="3581"/>
                    <a:pt x="1913" y="3826"/>
                    <a:pt x="2035" y="4029"/>
                  </a:cubicBezTo>
                  <a:cubicBezTo>
                    <a:pt x="2280" y="4111"/>
                    <a:pt x="2564" y="4151"/>
                    <a:pt x="2809" y="4151"/>
                  </a:cubicBezTo>
                  <a:cubicBezTo>
                    <a:pt x="2686" y="4273"/>
                    <a:pt x="2564" y="4436"/>
                    <a:pt x="2442" y="4599"/>
                  </a:cubicBezTo>
                  <a:cubicBezTo>
                    <a:pt x="2157" y="4924"/>
                    <a:pt x="2320" y="4843"/>
                    <a:pt x="2361" y="5209"/>
                  </a:cubicBezTo>
                  <a:cubicBezTo>
                    <a:pt x="2402" y="5616"/>
                    <a:pt x="2117" y="5657"/>
                    <a:pt x="2035" y="5942"/>
                  </a:cubicBezTo>
                  <a:cubicBezTo>
                    <a:pt x="1954" y="6227"/>
                    <a:pt x="2198" y="6634"/>
                    <a:pt x="2239" y="6959"/>
                  </a:cubicBezTo>
                  <a:cubicBezTo>
                    <a:pt x="2280" y="7285"/>
                    <a:pt x="2402" y="7285"/>
                    <a:pt x="2524" y="7488"/>
                  </a:cubicBezTo>
                  <a:cubicBezTo>
                    <a:pt x="2564" y="7651"/>
                    <a:pt x="2646" y="7814"/>
                    <a:pt x="2727" y="7977"/>
                  </a:cubicBezTo>
                  <a:cubicBezTo>
                    <a:pt x="2883" y="8249"/>
                    <a:pt x="3300" y="8671"/>
                    <a:pt x="3656" y="8671"/>
                  </a:cubicBezTo>
                  <a:cubicBezTo>
                    <a:pt x="3672" y="8671"/>
                    <a:pt x="3688" y="8670"/>
                    <a:pt x="3704" y="8669"/>
                  </a:cubicBezTo>
                  <a:cubicBezTo>
                    <a:pt x="3948" y="8628"/>
                    <a:pt x="3826" y="8424"/>
                    <a:pt x="3989" y="8302"/>
                  </a:cubicBezTo>
                  <a:cubicBezTo>
                    <a:pt x="4043" y="8262"/>
                    <a:pt x="4106" y="8257"/>
                    <a:pt x="4167" y="8257"/>
                  </a:cubicBezTo>
                  <a:cubicBezTo>
                    <a:pt x="4184" y="8257"/>
                    <a:pt x="4201" y="8258"/>
                    <a:pt x="4217" y="8258"/>
                  </a:cubicBezTo>
                  <a:cubicBezTo>
                    <a:pt x="4316" y="8258"/>
                    <a:pt x="4396" y="8244"/>
                    <a:pt x="4396" y="8058"/>
                  </a:cubicBezTo>
                  <a:cubicBezTo>
                    <a:pt x="4468" y="8058"/>
                    <a:pt x="4669" y="8187"/>
                    <a:pt x="4770" y="8187"/>
                  </a:cubicBezTo>
                  <a:cubicBezTo>
                    <a:pt x="4783" y="8187"/>
                    <a:pt x="4794" y="8185"/>
                    <a:pt x="4803" y="8180"/>
                  </a:cubicBezTo>
                  <a:cubicBezTo>
                    <a:pt x="4884" y="8180"/>
                    <a:pt x="4884" y="7855"/>
                    <a:pt x="4925" y="7733"/>
                  </a:cubicBezTo>
                  <a:cubicBezTo>
                    <a:pt x="4938" y="7731"/>
                    <a:pt x="4951" y="7730"/>
                    <a:pt x="4963" y="7730"/>
                  </a:cubicBezTo>
                  <a:cubicBezTo>
                    <a:pt x="5285" y="7730"/>
                    <a:pt x="5207" y="8227"/>
                    <a:pt x="5128" y="8384"/>
                  </a:cubicBezTo>
                  <a:cubicBezTo>
                    <a:pt x="5088" y="8506"/>
                    <a:pt x="4966" y="8628"/>
                    <a:pt x="4966" y="8750"/>
                  </a:cubicBezTo>
                  <a:cubicBezTo>
                    <a:pt x="4966" y="8831"/>
                    <a:pt x="5088" y="8872"/>
                    <a:pt x="5169" y="9035"/>
                  </a:cubicBezTo>
                  <a:cubicBezTo>
                    <a:pt x="5250" y="9564"/>
                    <a:pt x="5169" y="10093"/>
                    <a:pt x="4966" y="10541"/>
                  </a:cubicBezTo>
                  <a:cubicBezTo>
                    <a:pt x="4803" y="10785"/>
                    <a:pt x="4436" y="10907"/>
                    <a:pt x="4477" y="11273"/>
                  </a:cubicBezTo>
                  <a:cubicBezTo>
                    <a:pt x="4518" y="11477"/>
                    <a:pt x="4762" y="11599"/>
                    <a:pt x="4843" y="11802"/>
                  </a:cubicBezTo>
                  <a:cubicBezTo>
                    <a:pt x="4884" y="12047"/>
                    <a:pt x="4762" y="12372"/>
                    <a:pt x="4884" y="12698"/>
                  </a:cubicBezTo>
                  <a:cubicBezTo>
                    <a:pt x="5006" y="12983"/>
                    <a:pt x="5128" y="13308"/>
                    <a:pt x="5250" y="13674"/>
                  </a:cubicBezTo>
                  <a:cubicBezTo>
                    <a:pt x="5250" y="13715"/>
                    <a:pt x="5291" y="13756"/>
                    <a:pt x="5332" y="13796"/>
                  </a:cubicBezTo>
                  <a:cubicBezTo>
                    <a:pt x="5861" y="13023"/>
                    <a:pt x="6309" y="12209"/>
                    <a:pt x="6593" y="11314"/>
                  </a:cubicBezTo>
                  <a:cubicBezTo>
                    <a:pt x="6593" y="11314"/>
                    <a:pt x="6593" y="11273"/>
                    <a:pt x="6593" y="11233"/>
                  </a:cubicBezTo>
                  <a:cubicBezTo>
                    <a:pt x="6634" y="10988"/>
                    <a:pt x="6675" y="10744"/>
                    <a:pt x="6797" y="10541"/>
                  </a:cubicBezTo>
                  <a:lnTo>
                    <a:pt x="6797" y="10500"/>
                  </a:lnTo>
                  <a:cubicBezTo>
                    <a:pt x="6919" y="10093"/>
                    <a:pt x="6960" y="9727"/>
                    <a:pt x="7000" y="9320"/>
                  </a:cubicBezTo>
                  <a:cubicBezTo>
                    <a:pt x="7000" y="9279"/>
                    <a:pt x="7000" y="9279"/>
                    <a:pt x="7000" y="9238"/>
                  </a:cubicBezTo>
                  <a:lnTo>
                    <a:pt x="7000" y="8587"/>
                  </a:lnTo>
                  <a:lnTo>
                    <a:pt x="6919" y="8547"/>
                  </a:lnTo>
                  <a:lnTo>
                    <a:pt x="6919" y="7895"/>
                  </a:lnTo>
                  <a:cubicBezTo>
                    <a:pt x="6919" y="7855"/>
                    <a:pt x="6919" y="7855"/>
                    <a:pt x="6919" y="7814"/>
                  </a:cubicBezTo>
                  <a:cubicBezTo>
                    <a:pt x="6838" y="6837"/>
                    <a:pt x="6593" y="5901"/>
                    <a:pt x="6227" y="5047"/>
                  </a:cubicBezTo>
                  <a:cubicBezTo>
                    <a:pt x="6186" y="4924"/>
                    <a:pt x="6105" y="4802"/>
                    <a:pt x="6064" y="4680"/>
                  </a:cubicBezTo>
                  <a:lnTo>
                    <a:pt x="6064" y="4640"/>
                  </a:lnTo>
                  <a:lnTo>
                    <a:pt x="5902" y="4314"/>
                  </a:lnTo>
                  <a:lnTo>
                    <a:pt x="5902" y="4273"/>
                  </a:lnTo>
                  <a:lnTo>
                    <a:pt x="5698" y="3988"/>
                  </a:lnTo>
                  <a:cubicBezTo>
                    <a:pt x="5698" y="3988"/>
                    <a:pt x="5698" y="3948"/>
                    <a:pt x="5698" y="3948"/>
                  </a:cubicBezTo>
                  <a:cubicBezTo>
                    <a:pt x="5617" y="3826"/>
                    <a:pt x="5576" y="3744"/>
                    <a:pt x="5495" y="3663"/>
                  </a:cubicBezTo>
                  <a:lnTo>
                    <a:pt x="5454" y="3581"/>
                  </a:lnTo>
                  <a:lnTo>
                    <a:pt x="5291" y="3337"/>
                  </a:lnTo>
                  <a:cubicBezTo>
                    <a:pt x="5250" y="3297"/>
                    <a:pt x="5250" y="3297"/>
                    <a:pt x="5210" y="3256"/>
                  </a:cubicBezTo>
                  <a:cubicBezTo>
                    <a:pt x="5169" y="3175"/>
                    <a:pt x="5088" y="3093"/>
                    <a:pt x="5047" y="3012"/>
                  </a:cubicBezTo>
                  <a:lnTo>
                    <a:pt x="5006" y="2971"/>
                  </a:lnTo>
                  <a:lnTo>
                    <a:pt x="4966" y="2930"/>
                  </a:lnTo>
                  <a:cubicBezTo>
                    <a:pt x="4940" y="2926"/>
                    <a:pt x="4915" y="2924"/>
                    <a:pt x="4890" y="2924"/>
                  </a:cubicBezTo>
                  <a:cubicBezTo>
                    <a:pt x="4680" y="2924"/>
                    <a:pt x="4509" y="3074"/>
                    <a:pt x="4436" y="3256"/>
                  </a:cubicBezTo>
                  <a:cubicBezTo>
                    <a:pt x="4355" y="3459"/>
                    <a:pt x="4396" y="3988"/>
                    <a:pt x="4152" y="4029"/>
                  </a:cubicBezTo>
                  <a:cubicBezTo>
                    <a:pt x="4148" y="4030"/>
                    <a:pt x="4144" y="4030"/>
                    <a:pt x="4141" y="4030"/>
                  </a:cubicBezTo>
                  <a:cubicBezTo>
                    <a:pt x="3955" y="4030"/>
                    <a:pt x="3790" y="3224"/>
                    <a:pt x="3499" y="3224"/>
                  </a:cubicBezTo>
                  <a:cubicBezTo>
                    <a:pt x="3416" y="3224"/>
                    <a:pt x="3323" y="3290"/>
                    <a:pt x="3216" y="3459"/>
                  </a:cubicBezTo>
                  <a:cubicBezTo>
                    <a:pt x="3134" y="3581"/>
                    <a:pt x="3175" y="3704"/>
                    <a:pt x="3134" y="3785"/>
                  </a:cubicBezTo>
                  <a:cubicBezTo>
                    <a:pt x="3093" y="3907"/>
                    <a:pt x="3012" y="3907"/>
                    <a:pt x="2890" y="3988"/>
                  </a:cubicBezTo>
                  <a:cubicBezTo>
                    <a:pt x="3048" y="3672"/>
                    <a:pt x="2668" y="3010"/>
                    <a:pt x="3020" y="3010"/>
                  </a:cubicBezTo>
                  <a:cubicBezTo>
                    <a:pt x="3030" y="3010"/>
                    <a:pt x="3041" y="3011"/>
                    <a:pt x="3053" y="3012"/>
                  </a:cubicBezTo>
                  <a:cubicBezTo>
                    <a:pt x="3175" y="2808"/>
                    <a:pt x="3012" y="2564"/>
                    <a:pt x="3053" y="2361"/>
                  </a:cubicBezTo>
                  <a:cubicBezTo>
                    <a:pt x="3093" y="2211"/>
                    <a:pt x="3134" y="2157"/>
                    <a:pt x="3173" y="2157"/>
                  </a:cubicBezTo>
                  <a:cubicBezTo>
                    <a:pt x="3252" y="2157"/>
                    <a:pt x="3324" y="2374"/>
                    <a:pt x="3378" y="2483"/>
                  </a:cubicBezTo>
                  <a:cubicBezTo>
                    <a:pt x="3413" y="2586"/>
                    <a:pt x="3594" y="2925"/>
                    <a:pt x="3773" y="2925"/>
                  </a:cubicBezTo>
                  <a:cubicBezTo>
                    <a:pt x="3804" y="2925"/>
                    <a:pt x="3836" y="2914"/>
                    <a:pt x="3867" y="2890"/>
                  </a:cubicBezTo>
                  <a:cubicBezTo>
                    <a:pt x="4111" y="2727"/>
                    <a:pt x="3867" y="2320"/>
                    <a:pt x="3867" y="2157"/>
                  </a:cubicBezTo>
                  <a:lnTo>
                    <a:pt x="3867" y="2157"/>
                  </a:lnTo>
                  <a:cubicBezTo>
                    <a:pt x="4070" y="2198"/>
                    <a:pt x="4111" y="2442"/>
                    <a:pt x="4314" y="2483"/>
                  </a:cubicBezTo>
                  <a:cubicBezTo>
                    <a:pt x="4355" y="2503"/>
                    <a:pt x="4406" y="2513"/>
                    <a:pt x="4462" y="2513"/>
                  </a:cubicBezTo>
                  <a:cubicBezTo>
                    <a:pt x="4518" y="2513"/>
                    <a:pt x="4579" y="2503"/>
                    <a:pt x="4640" y="2483"/>
                  </a:cubicBezTo>
                  <a:cubicBezTo>
                    <a:pt x="4477" y="2361"/>
                    <a:pt x="4355" y="2198"/>
                    <a:pt x="4192" y="2076"/>
                  </a:cubicBezTo>
                  <a:cubicBezTo>
                    <a:pt x="4029" y="1913"/>
                    <a:pt x="3867" y="1791"/>
                    <a:pt x="3704" y="1628"/>
                  </a:cubicBezTo>
                  <a:cubicBezTo>
                    <a:pt x="3541" y="1506"/>
                    <a:pt x="3338" y="1384"/>
                    <a:pt x="3175" y="1262"/>
                  </a:cubicBezTo>
                  <a:lnTo>
                    <a:pt x="3134" y="1262"/>
                  </a:lnTo>
                  <a:cubicBezTo>
                    <a:pt x="2768" y="1018"/>
                    <a:pt x="2402" y="814"/>
                    <a:pt x="2035" y="611"/>
                  </a:cubicBezTo>
                  <a:lnTo>
                    <a:pt x="1995" y="611"/>
                  </a:lnTo>
                  <a:cubicBezTo>
                    <a:pt x="1791" y="529"/>
                    <a:pt x="1628" y="448"/>
                    <a:pt x="1425" y="366"/>
                  </a:cubicBezTo>
                  <a:lnTo>
                    <a:pt x="1384" y="366"/>
                  </a:lnTo>
                  <a:cubicBezTo>
                    <a:pt x="977" y="204"/>
                    <a:pt x="570" y="82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5947471" y="2278230"/>
              <a:ext cx="455840" cy="564108"/>
            </a:xfrm>
            <a:custGeom>
              <a:avLst/>
              <a:gdLst/>
              <a:ahLst/>
              <a:cxnLst/>
              <a:rect l="l" t="t" r="r" b="b"/>
              <a:pathLst>
                <a:path w="7368" h="9118" extrusionOk="0">
                  <a:moveTo>
                    <a:pt x="1710" y="1"/>
                  </a:moveTo>
                  <a:cubicBezTo>
                    <a:pt x="1425" y="82"/>
                    <a:pt x="1141" y="204"/>
                    <a:pt x="937" y="408"/>
                  </a:cubicBezTo>
                  <a:cubicBezTo>
                    <a:pt x="815" y="611"/>
                    <a:pt x="1018" y="693"/>
                    <a:pt x="1059" y="856"/>
                  </a:cubicBezTo>
                  <a:cubicBezTo>
                    <a:pt x="1059" y="1018"/>
                    <a:pt x="1018" y="1059"/>
                    <a:pt x="896" y="1181"/>
                  </a:cubicBezTo>
                  <a:cubicBezTo>
                    <a:pt x="530" y="1710"/>
                    <a:pt x="245" y="2280"/>
                    <a:pt x="82" y="2931"/>
                  </a:cubicBezTo>
                  <a:cubicBezTo>
                    <a:pt x="1" y="3216"/>
                    <a:pt x="82" y="3297"/>
                    <a:pt x="204" y="3542"/>
                  </a:cubicBezTo>
                  <a:cubicBezTo>
                    <a:pt x="367" y="3826"/>
                    <a:pt x="327" y="4193"/>
                    <a:pt x="489" y="4478"/>
                  </a:cubicBezTo>
                  <a:cubicBezTo>
                    <a:pt x="611" y="4762"/>
                    <a:pt x="856" y="4762"/>
                    <a:pt x="1141" y="5007"/>
                  </a:cubicBezTo>
                  <a:cubicBezTo>
                    <a:pt x="1466" y="5210"/>
                    <a:pt x="1425" y="5373"/>
                    <a:pt x="1466" y="5698"/>
                  </a:cubicBezTo>
                  <a:cubicBezTo>
                    <a:pt x="1507" y="5902"/>
                    <a:pt x="1547" y="6146"/>
                    <a:pt x="1547" y="6350"/>
                  </a:cubicBezTo>
                  <a:cubicBezTo>
                    <a:pt x="1547" y="6472"/>
                    <a:pt x="1466" y="6512"/>
                    <a:pt x="1507" y="6635"/>
                  </a:cubicBezTo>
                  <a:cubicBezTo>
                    <a:pt x="1547" y="6757"/>
                    <a:pt x="1792" y="6919"/>
                    <a:pt x="1954" y="7041"/>
                  </a:cubicBezTo>
                  <a:cubicBezTo>
                    <a:pt x="2077" y="7164"/>
                    <a:pt x="2158" y="7286"/>
                    <a:pt x="2280" y="7408"/>
                  </a:cubicBezTo>
                  <a:cubicBezTo>
                    <a:pt x="2646" y="7693"/>
                    <a:pt x="2931" y="8018"/>
                    <a:pt x="3094" y="8425"/>
                  </a:cubicBezTo>
                  <a:cubicBezTo>
                    <a:pt x="3135" y="8588"/>
                    <a:pt x="3135" y="8791"/>
                    <a:pt x="3094" y="8954"/>
                  </a:cubicBezTo>
                  <a:cubicBezTo>
                    <a:pt x="3379" y="9036"/>
                    <a:pt x="3664" y="9076"/>
                    <a:pt x="3949" y="9117"/>
                  </a:cubicBezTo>
                  <a:cubicBezTo>
                    <a:pt x="3989" y="8954"/>
                    <a:pt x="4030" y="8751"/>
                    <a:pt x="4030" y="8547"/>
                  </a:cubicBezTo>
                  <a:cubicBezTo>
                    <a:pt x="4111" y="8303"/>
                    <a:pt x="4233" y="8262"/>
                    <a:pt x="4396" y="8100"/>
                  </a:cubicBezTo>
                  <a:cubicBezTo>
                    <a:pt x="4559" y="7937"/>
                    <a:pt x="4559" y="7815"/>
                    <a:pt x="4640" y="7571"/>
                  </a:cubicBezTo>
                  <a:cubicBezTo>
                    <a:pt x="4803" y="6960"/>
                    <a:pt x="5088" y="6879"/>
                    <a:pt x="5576" y="6635"/>
                  </a:cubicBezTo>
                  <a:cubicBezTo>
                    <a:pt x="6024" y="6431"/>
                    <a:pt x="6350" y="6187"/>
                    <a:pt x="6228" y="5739"/>
                  </a:cubicBezTo>
                  <a:cubicBezTo>
                    <a:pt x="6106" y="5251"/>
                    <a:pt x="6350" y="4925"/>
                    <a:pt x="6675" y="4559"/>
                  </a:cubicBezTo>
                  <a:cubicBezTo>
                    <a:pt x="7001" y="4111"/>
                    <a:pt x="7204" y="3623"/>
                    <a:pt x="7286" y="3094"/>
                  </a:cubicBezTo>
                  <a:cubicBezTo>
                    <a:pt x="7367" y="2687"/>
                    <a:pt x="7326" y="2402"/>
                    <a:pt x="7082" y="2321"/>
                  </a:cubicBezTo>
                  <a:cubicBezTo>
                    <a:pt x="7049" y="2298"/>
                    <a:pt x="7009" y="2291"/>
                    <a:pt x="6965" y="2291"/>
                  </a:cubicBezTo>
                  <a:cubicBezTo>
                    <a:pt x="6894" y="2291"/>
                    <a:pt x="6814" y="2309"/>
                    <a:pt x="6736" y="2309"/>
                  </a:cubicBezTo>
                  <a:cubicBezTo>
                    <a:pt x="6687" y="2309"/>
                    <a:pt x="6639" y="2302"/>
                    <a:pt x="6594" y="2280"/>
                  </a:cubicBezTo>
                  <a:cubicBezTo>
                    <a:pt x="6350" y="2158"/>
                    <a:pt x="6472" y="2036"/>
                    <a:pt x="6228" y="1995"/>
                  </a:cubicBezTo>
                  <a:cubicBezTo>
                    <a:pt x="6193" y="1986"/>
                    <a:pt x="6159" y="1983"/>
                    <a:pt x="6124" y="1983"/>
                  </a:cubicBezTo>
                  <a:cubicBezTo>
                    <a:pt x="6030" y="1983"/>
                    <a:pt x="5936" y="2007"/>
                    <a:pt x="5842" y="2007"/>
                  </a:cubicBezTo>
                  <a:cubicBezTo>
                    <a:pt x="5808" y="2007"/>
                    <a:pt x="5774" y="2004"/>
                    <a:pt x="5739" y="1995"/>
                  </a:cubicBezTo>
                  <a:cubicBezTo>
                    <a:pt x="5576" y="1954"/>
                    <a:pt x="5414" y="1751"/>
                    <a:pt x="5170" y="1751"/>
                  </a:cubicBezTo>
                  <a:cubicBezTo>
                    <a:pt x="4844" y="1507"/>
                    <a:pt x="4844" y="1181"/>
                    <a:pt x="4640" y="815"/>
                  </a:cubicBezTo>
                  <a:cubicBezTo>
                    <a:pt x="4495" y="621"/>
                    <a:pt x="4379" y="572"/>
                    <a:pt x="4240" y="572"/>
                  </a:cubicBezTo>
                  <a:cubicBezTo>
                    <a:pt x="4145" y="572"/>
                    <a:pt x="4040" y="595"/>
                    <a:pt x="3908" y="611"/>
                  </a:cubicBezTo>
                  <a:cubicBezTo>
                    <a:pt x="3582" y="611"/>
                    <a:pt x="3338" y="286"/>
                    <a:pt x="3013" y="204"/>
                  </a:cubicBezTo>
                  <a:lnTo>
                    <a:pt x="2280" y="204"/>
                  </a:lnTo>
                  <a:cubicBezTo>
                    <a:pt x="2199" y="204"/>
                    <a:pt x="2036" y="204"/>
                    <a:pt x="1954" y="164"/>
                  </a:cubicBezTo>
                  <a:lnTo>
                    <a:pt x="1792" y="164"/>
                  </a:lnTo>
                  <a:cubicBezTo>
                    <a:pt x="1751" y="164"/>
                    <a:pt x="1792" y="1"/>
                    <a:pt x="1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6584507" y="1724341"/>
              <a:ext cx="221609" cy="146069"/>
            </a:xfrm>
            <a:custGeom>
              <a:avLst/>
              <a:gdLst/>
              <a:ahLst/>
              <a:cxnLst/>
              <a:rect l="l" t="t" r="r" b="b"/>
              <a:pathLst>
                <a:path w="3582" h="2361" extrusionOk="0">
                  <a:moveTo>
                    <a:pt x="3134" y="0"/>
                  </a:moveTo>
                  <a:lnTo>
                    <a:pt x="0" y="2361"/>
                  </a:lnTo>
                  <a:lnTo>
                    <a:pt x="0" y="2361"/>
                  </a:lnTo>
                  <a:lnTo>
                    <a:pt x="3582" y="896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5547197" y="2504846"/>
              <a:ext cx="460789" cy="264422"/>
            </a:xfrm>
            <a:custGeom>
              <a:avLst/>
              <a:gdLst/>
              <a:ahLst/>
              <a:cxnLst/>
              <a:rect l="l" t="t" r="r" b="b"/>
              <a:pathLst>
                <a:path w="7448" h="4274" extrusionOk="0">
                  <a:moveTo>
                    <a:pt x="7448" y="1"/>
                  </a:moveTo>
                  <a:lnTo>
                    <a:pt x="0" y="3175"/>
                  </a:lnTo>
                  <a:lnTo>
                    <a:pt x="366" y="4274"/>
                  </a:lnTo>
                  <a:lnTo>
                    <a:pt x="74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5494301" y="2069307"/>
              <a:ext cx="385311" cy="123426"/>
            </a:xfrm>
            <a:custGeom>
              <a:avLst/>
              <a:gdLst/>
              <a:ahLst/>
              <a:cxnLst/>
              <a:rect l="l" t="t" r="r" b="b"/>
              <a:pathLst>
                <a:path w="6228" h="1995" extrusionOk="0">
                  <a:moveTo>
                    <a:pt x="1" y="0"/>
                  </a:moveTo>
                  <a:lnTo>
                    <a:pt x="1" y="1343"/>
                  </a:lnTo>
                  <a:lnTo>
                    <a:pt x="6227" y="19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6249625" y="2610575"/>
              <a:ext cx="350046" cy="229219"/>
            </a:xfrm>
            <a:custGeom>
              <a:avLst/>
              <a:gdLst/>
              <a:ahLst/>
              <a:cxnLst/>
              <a:rect l="l" t="t" r="r" b="b"/>
              <a:pathLst>
                <a:path w="5658" h="3705" extrusionOk="0">
                  <a:moveTo>
                    <a:pt x="1" y="1"/>
                  </a:moveTo>
                  <a:lnTo>
                    <a:pt x="5658" y="3704"/>
                  </a:lnTo>
                  <a:lnTo>
                    <a:pt x="5658" y="24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6468693" y="1847702"/>
              <a:ext cx="108330" cy="93420"/>
            </a:xfrm>
            <a:custGeom>
              <a:avLst/>
              <a:gdLst/>
              <a:ahLst/>
              <a:cxnLst/>
              <a:rect l="l" t="t" r="r" b="b"/>
              <a:pathLst>
                <a:path w="1751" h="1510" extrusionOk="0">
                  <a:moveTo>
                    <a:pt x="977" y="1"/>
                  </a:moveTo>
                  <a:cubicBezTo>
                    <a:pt x="326" y="1"/>
                    <a:pt x="0" y="815"/>
                    <a:pt x="448" y="1303"/>
                  </a:cubicBezTo>
                  <a:cubicBezTo>
                    <a:pt x="604" y="1446"/>
                    <a:pt x="793" y="1510"/>
                    <a:pt x="978" y="1510"/>
                  </a:cubicBezTo>
                  <a:cubicBezTo>
                    <a:pt x="1373" y="1510"/>
                    <a:pt x="1750" y="1217"/>
                    <a:pt x="1750" y="774"/>
                  </a:cubicBezTo>
                  <a:cubicBezTo>
                    <a:pt x="1710" y="367"/>
                    <a:pt x="1384" y="1"/>
                    <a:pt x="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5877005" y="2169778"/>
              <a:ext cx="108330" cy="91131"/>
            </a:xfrm>
            <a:custGeom>
              <a:avLst/>
              <a:gdLst/>
              <a:ahLst/>
              <a:cxnLst/>
              <a:rect l="l" t="t" r="r" b="b"/>
              <a:pathLst>
                <a:path w="1751" h="1473" extrusionOk="0">
                  <a:moveTo>
                    <a:pt x="1080" y="1"/>
                  </a:moveTo>
                  <a:cubicBezTo>
                    <a:pt x="1059" y="1"/>
                    <a:pt x="1039" y="2"/>
                    <a:pt x="1018" y="4"/>
                  </a:cubicBezTo>
                  <a:cubicBezTo>
                    <a:pt x="326" y="4"/>
                    <a:pt x="0" y="777"/>
                    <a:pt x="489" y="1266"/>
                  </a:cubicBezTo>
                  <a:cubicBezTo>
                    <a:pt x="645" y="1408"/>
                    <a:pt x="829" y="1472"/>
                    <a:pt x="1009" y="1472"/>
                  </a:cubicBezTo>
                  <a:cubicBezTo>
                    <a:pt x="1392" y="1472"/>
                    <a:pt x="1750" y="1180"/>
                    <a:pt x="1750" y="736"/>
                  </a:cubicBezTo>
                  <a:cubicBezTo>
                    <a:pt x="1750" y="350"/>
                    <a:pt x="1457" y="1"/>
                    <a:pt x="10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6141359" y="2535037"/>
              <a:ext cx="108330" cy="93482"/>
            </a:xfrm>
            <a:custGeom>
              <a:avLst/>
              <a:gdLst/>
              <a:ahLst/>
              <a:cxnLst/>
              <a:rect l="l" t="t" r="r" b="b"/>
              <a:pathLst>
                <a:path w="1751" h="1511" extrusionOk="0">
                  <a:moveTo>
                    <a:pt x="1018" y="1"/>
                  </a:moveTo>
                  <a:cubicBezTo>
                    <a:pt x="326" y="1"/>
                    <a:pt x="1" y="815"/>
                    <a:pt x="448" y="1303"/>
                  </a:cubicBezTo>
                  <a:cubicBezTo>
                    <a:pt x="604" y="1446"/>
                    <a:pt x="793" y="1510"/>
                    <a:pt x="978" y="1510"/>
                  </a:cubicBezTo>
                  <a:cubicBezTo>
                    <a:pt x="1373" y="1510"/>
                    <a:pt x="1751" y="1218"/>
                    <a:pt x="1751" y="774"/>
                  </a:cubicBezTo>
                  <a:cubicBezTo>
                    <a:pt x="1751" y="367"/>
                    <a:pt x="1425" y="1"/>
                    <a:pt x="10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5997830" y="2429121"/>
              <a:ext cx="108330" cy="91131"/>
            </a:xfrm>
            <a:custGeom>
              <a:avLst/>
              <a:gdLst/>
              <a:ahLst/>
              <a:cxnLst/>
              <a:rect l="l" t="t" r="r" b="b"/>
              <a:pathLst>
                <a:path w="1751" h="1473" extrusionOk="0">
                  <a:moveTo>
                    <a:pt x="1080" y="1"/>
                  </a:moveTo>
                  <a:cubicBezTo>
                    <a:pt x="1060" y="1"/>
                    <a:pt x="1039" y="2"/>
                    <a:pt x="1018" y="4"/>
                  </a:cubicBezTo>
                  <a:cubicBezTo>
                    <a:pt x="367" y="4"/>
                    <a:pt x="1" y="777"/>
                    <a:pt x="489" y="1265"/>
                  </a:cubicBezTo>
                  <a:cubicBezTo>
                    <a:pt x="645" y="1408"/>
                    <a:pt x="830" y="1472"/>
                    <a:pt x="1009" y="1472"/>
                  </a:cubicBezTo>
                  <a:cubicBezTo>
                    <a:pt x="1392" y="1472"/>
                    <a:pt x="1751" y="1180"/>
                    <a:pt x="1751" y="736"/>
                  </a:cubicBezTo>
                  <a:cubicBezTo>
                    <a:pt x="1751" y="350"/>
                    <a:pt x="1458" y="1"/>
                    <a:pt x="10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6690236" y="2290850"/>
              <a:ext cx="108330" cy="92678"/>
            </a:xfrm>
            <a:custGeom>
              <a:avLst/>
              <a:gdLst/>
              <a:ahLst/>
              <a:cxnLst/>
              <a:rect l="l" t="t" r="r" b="b"/>
              <a:pathLst>
                <a:path w="1751" h="1498" extrusionOk="0">
                  <a:moveTo>
                    <a:pt x="977" y="0"/>
                  </a:moveTo>
                  <a:cubicBezTo>
                    <a:pt x="326" y="0"/>
                    <a:pt x="1" y="814"/>
                    <a:pt x="448" y="1262"/>
                  </a:cubicBezTo>
                  <a:cubicBezTo>
                    <a:pt x="611" y="1425"/>
                    <a:pt x="806" y="1497"/>
                    <a:pt x="994" y="1497"/>
                  </a:cubicBezTo>
                  <a:cubicBezTo>
                    <a:pt x="1371" y="1497"/>
                    <a:pt x="1723" y="1208"/>
                    <a:pt x="1751" y="774"/>
                  </a:cubicBezTo>
                  <a:cubicBezTo>
                    <a:pt x="1751" y="367"/>
                    <a:pt x="1425" y="0"/>
                    <a:pt x="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5793919" y="2163035"/>
              <a:ext cx="68054" cy="59888"/>
            </a:xfrm>
            <a:custGeom>
              <a:avLst/>
              <a:gdLst/>
              <a:ahLst/>
              <a:cxnLst/>
              <a:rect l="l" t="t" r="r" b="b"/>
              <a:pathLst>
                <a:path w="1100" h="968" extrusionOk="0">
                  <a:moveTo>
                    <a:pt x="107" y="1"/>
                  </a:moveTo>
                  <a:cubicBezTo>
                    <a:pt x="82" y="1"/>
                    <a:pt x="62" y="11"/>
                    <a:pt x="41" y="32"/>
                  </a:cubicBezTo>
                  <a:cubicBezTo>
                    <a:pt x="0" y="72"/>
                    <a:pt x="0" y="154"/>
                    <a:pt x="41" y="194"/>
                  </a:cubicBezTo>
                  <a:cubicBezTo>
                    <a:pt x="285" y="438"/>
                    <a:pt x="611" y="723"/>
                    <a:pt x="896" y="927"/>
                  </a:cubicBezTo>
                  <a:cubicBezTo>
                    <a:pt x="896" y="968"/>
                    <a:pt x="937" y="968"/>
                    <a:pt x="977" y="968"/>
                  </a:cubicBezTo>
                  <a:cubicBezTo>
                    <a:pt x="977" y="968"/>
                    <a:pt x="1018" y="927"/>
                    <a:pt x="1059" y="927"/>
                  </a:cubicBezTo>
                  <a:cubicBezTo>
                    <a:pt x="1099" y="886"/>
                    <a:pt x="1099" y="805"/>
                    <a:pt x="1059" y="764"/>
                  </a:cubicBezTo>
                  <a:cubicBezTo>
                    <a:pt x="733" y="520"/>
                    <a:pt x="448" y="276"/>
                    <a:pt x="204" y="32"/>
                  </a:cubicBezTo>
                  <a:cubicBezTo>
                    <a:pt x="163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5879542" y="1811448"/>
              <a:ext cx="80613" cy="36316"/>
            </a:xfrm>
            <a:custGeom>
              <a:avLst/>
              <a:gdLst/>
              <a:ahLst/>
              <a:cxnLst/>
              <a:rect l="l" t="t" r="r" b="b"/>
              <a:pathLst>
                <a:path w="1303" h="587" extrusionOk="0">
                  <a:moveTo>
                    <a:pt x="106" y="1"/>
                  </a:moveTo>
                  <a:cubicBezTo>
                    <a:pt x="60" y="1"/>
                    <a:pt x="30" y="39"/>
                    <a:pt x="0" y="98"/>
                  </a:cubicBezTo>
                  <a:cubicBezTo>
                    <a:pt x="0" y="139"/>
                    <a:pt x="41" y="220"/>
                    <a:pt x="82" y="220"/>
                  </a:cubicBezTo>
                  <a:cubicBezTo>
                    <a:pt x="407" y="342"/>
                    <a:pt x="773" y="465"/>
                    <a:pt x="1140" y="587"/>
                  </a:cubicBezTo>
                  <a:lnTo>
                    <a:pt x="1180" y="587"/>
                  </a:lnTo>
                  <a:cubicBezTo>
                    <a:pt x="1221" y="587"/>
                    <a:pt x="1262" y="546"/>
                    <a:pt x="1302" y="505"/>
                  </a:cubicBezTo>
                  <a:cubicBezTo>
                    <a:pt x="1302" y="465"/>
                    <a:pt x="1302" y="383"/>
                    <a:pt x="1221" y="383"/>
                  </a:cubicBezTo>
                  <a:cubicBezTo>
                    <a:pt x="855" y="220"/>
                    <a:pt x="489" y="98"/>
                    <a:pt x="163" y="17"/>
                  </a:cubicBezTo>
                  <a:cubicBezTo>
                    <a:pt x="141" y="6"/>
                    <a:pt x="122" y="1"/>
                    <a:pt x="1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5693201" y="2067389"/>
              <a:ext cx="63043" cy="62362"/>
            </a:xfrm>
            <a:custGeom>
              <a:avLst/>
              <a:gdLst/>
              <a:ahLst/>
              <a:cxnLst/>
              <a:rect l="l" t="t" r="r" b="b"/>
              <a:pathLst>
                <a:path w="1019" h="1008" extrusionOk="0">
                  <a:moveTo>
                    <a:pt x="107" y="0"/>
                  </a:moveTo>
                  <a:cubicBezTo>
                    <a:pt x="82" y="0"/>
                    <a:pt x="62" y="11"/>
                    <a:pt x="41" y="31"/>
                  </a:cubicBezTo>
                  <a:cubicBezTo>
                    <a:pt x="1" y="72"/>
                    <a:pt x="1" y="153"/>
                    <a:pt x="41" y="194"/>
                  </a:cubicBezTo>
                  <a:cubicBezTo>
                    <a:pt x="285" y="438"/>
                    <a:pt x="530" y="682"/>
                    <a:pt x="815" y="1008"/>
                  </a:cubicBezTo>
                  <a:lnTo>
                    <a:pt x="896" y="1008"/>
                  </a:lnTo>
                  <a:cubicBezTo>
                    <a:pt x="937" y="1008"/>
                    <a:pt x="977" y="1008"/>
                    <a:pt x="977" y="967"/>
                  </a:cubicBezTo>
                  <a:cubicBezTo>
                    <a:pt x="1018" y="926"/>
                    <a:pt x="1018" y="886"/>
                    <a:pt x="977" y="845"/>
                  </a:cubicBezTo>
                  <a:cubicBezTo>
                    <a:pt x="692" y="560"/>
                    <a:pt x="448" y="275"/>
                    <a:pt x="204" y="31"/>
                  </a:cubicBezTo>
                  <a:cubicBezTo>
                    <a:pt x="163" y="11"/>
                    <a:pt x="133" y="0"/>
                    <a:pt x="1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6012121" y="2336322"/>
              <a:ext cx="73932" cy="52773"/>
            </a:xfrm>
            <a:custGeom>
              <a:avLst/>
              <a:gdLst/>
              <a:ahLst/>
              <a:cxnLst/>
              <a:rect l="l" t="t" r="r" b="b"/>
              <a:pathLst>
                <a:path w="1195" h="853" extrusionOk="0">
                  <a:moveTo>
                    <a:pt x="139" y="1"/>
                  </a:moveTo>
                  <a:cubicBezTo>
                    <a:pt x="53" y="1"/>
                    <a:pt x="0" y="138"/>
                    <a:pt x="96" y="201"/>
                  </a:cubicBezTo>
                  <a:cubicBezTo>
                    <a:pt x="380" y="405"/>
                    <a:pt x="706" y="649"/>
                    <a:pt x="991" y="853"/>
                  </a:cubicBezTo>
                  <a:lnTo>
                    <a:pt x="1072" y="853"/>
                  </a:lnTo>
                  <a:cubicBezTo>
                    <a:pt x="1113" y="853"/>
                    <a:pt x="1154" y="812"/>
                    <a:pt x="1154" y="812"/>
                  </a:cubicBezTo>
                  <a:cubicBezTo>
                    <a:pt x="1194" y="730"/>
                    <a:pt x="1194" y="690"/>
                    <a:pt x="1154" y="649"/>
                  </a:cubicBezTo>
                  <a:lnTo>
                    <a:pt x="218" y="39"/>
                  </a:lnTo>
                  <a:cubicBezTo>
                    <a:pt x="191" y="12"/>
                    <a:pt x="164" y="1"/>
                    <a:pt x="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5898844" y="2253236"/>
              <a:ext cx="73870" cy="55310"/>
            </a:xfrm>
            <a:custGeom>
              <a:avLst/>
              <a:gdLst/>
              <a:ahLst/>
              <a:cxnLst/>
              <a:rect l="l" t="t" r="r" b="b"/>
              <a:pathLst>
                <a:path w="1194" h="894" extrusionOk="0">
                  <a:moveTo>
                    <a:pt x="139" y="1"/>
                  </a:moveTo>
                  <a:cubicBezTo>
                    <a:pt x="53" y="1"/>
                    <a:pt x="0" y="138"/>
                    <a:pt x="95" y="201"/>
                  </a:cubicBezTo>
                  <a:cubicBezTo>
                    <a:pt x="380" y="446"/>
                    <a:pt x="665" y="649"/>
                    <a:pt x="990" y="893"/>
                  </a:cubicBezTo>
                  <a:lnTo>
                    <a:pt x="1072" y="893"/>
                  </a:lnTo>
                  <a:cubicBezTo>
                    <a:pt x="1113" y="893"/>
                    <a:pt x="1113" y="853"/>
                    <a:pt x="1153" y="853"/>
                  </a:cubicBezTo>
                  <a:cubicBezTo>
                    <a:pt x="1194" y="812"/>
                    <a:pt x="1194" y="730"/>
                    <a:pt x="1153" y="690"/>
                  </a:cubicBezTo>
                  <a:cubicBezTo>
                    <a:pt x="828" y="486"/>
                    <a:pt x="502" y="242"/>
                    <a:pt x="217" y="39"/>
                  </a:cubicBezTo>
                  <a:cubicBezTo>
                    <a:pt x="190" y="12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5741023" y="1777236"/>
              <a:ext cx="85686" cy="30253"/>
            </a:xfrm>
            <a:custGeom>
              <a:avLst/>
              <a:gdLst/>
              <a:ahLst/>
              <a:cxnLst/>
              <a:rect l="l" t="t" r="r" b="b"/>
              <a:pathLst>
                <a:path w="1385" h="489" extrusionOk="0">
                  <a:moveTo>
                    <a:pt x="164" y="0"/>
                  </a:moveTo>
                  <a:cubicBezTo>
                    <a:pt x="82" y="0"/>
                    <a:pt x="42" y="41"/>
                    <a:pt x="42" y="122"/>
                  </a:cubicBezTo>
                  <a:cubicBezTo>
                    <a:pt x="1" y="163"/>
                    <a:pt x="82" y="244"/>
                    <a:pt x="164" y="244"/>
                  </a:cubicBezTo>
                  <a:cubicBezTo>
                    <a:pt x="489" y="285"/>
                    <a:pt x="855" y="366"/>
                    <a:pt x="1262" y="488"/>
                  </a:cubicBezTo>
                  <a:cubicBezTo>
                    <a:pt x="1303" y="448"/>
                    <a:pt x="1344" y="448"/>
                    <a:pt x="1344" y="366"/>
                  </a:cubicBezTo>
                  <a:cubicBezTo>
                    <a:pt x="1385" y="326"/>
                    <a:pt x="1344" y="244"/>
                    <a:pt x="1262" y="244"/>
                  </a:cubicBezTo>
                  <a:cubicBezTo>
                    <a:pt x="896" y="163"/>
                    <a:pt x="489" y="82"/>
                    <a:pt x="1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7036624" y="2569682"/>
              <a:ext cx="54010" cy="71209"/>
            </a:xfrm>
            <a:custGeom>
              <a:avLst/>
              <a:gdLst/>
              <a:ahLst/>
              <a:cxnLst/>
              <a:rect l="l" t="t" r="r" b="b"/>
              <a:pathLst>
                <a:path w="873" h="1151" extrusionOk="0">
                  <a:moveTo>
                    <a:pt x="151" y="1"/>
                  </a:moveTo>
                  <a:cubicBezTo>
                    <a:pt x="66" y="1"/>
                    <a:pt x="1" y="87"/>
                    <a:pt x="59" y="174"/>
                  </a:cubicBezTo>
                  <a:cubicBezTo>
                    <a:pt x="262" y="458"/>
                    <a:pt x="465" y="784"/>
                    <a:pt x="628" y="1110"/>
                  </a:cubicBezTo>
                  <a:cubicBezTo>
                    <a:pt x="669" y="1150"/>
                    <a:pt x="710" y="1150"/>
                    <a:pt x="750" y="1150"/>
                  </a:cubicBezTo>
                  <a:lnTo>
                    <a:pt x="791" y="1150"/>
                  </a:lnTo>
                  <a:cubicBezTo>
                    <a:pt x="872" y="1150"/>
                    <a:pt x="872" y="1069"/>
                    <a:pt x="832" y="1028"/>
                  </a:cubicBezTo>
                  <a:cubicBezTo>
                    <a:pt x="669" y="662"/>
                    <a:pt x="465" y="336"/>
                    <a:pt x="262" y="51"/>
                  </a:cubicBezTo>
                  <a:cubicBezTo>
                    <a:pt x="226" y="16"/>
                    <a:pt x="187" y="1"/>
                    <a:pt x="1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5557219" y="1827596"/>
              <a:ext cx="27779" cy="83150"/>
            </a:xfrm>
            <a:custGeom>
              <a:avLst/>
              <a:gdLst/>
              <a:ahLst/>
              <a:cxnLst/>
              <a:rect l="l" t="t" r="r" b="b"/>
              <a:pathLst>
                <a:path w="449" h="1344" extrusionOk="0">
                  <a:moveTo>
                    <a:pt x="164" y="0"/>
                  </a:moveTo>
                  <a:cubicBezTo>
                    <a:pt x="82" y="0"/>
                    <a:pt x="42" y="41"/>
                    <a:pt x="42" y="122"/>
                  </a:cubicBezTo>
                  <a:cubicBezTo>
                    <a:pt x="1" y="204"/>
                    <a:pt x="1" y="285"/>
                    <a:pt x="1" y="366"/>
                  </a:cubicBezTo>
                  <a:cubicBezTo>
                    <a:pt x="1" y="692"/>
                    <a:pt x="82" y="977"/>
                    <a:pt x="204" y="1262"/>
                  </a:cubicBezTo>
                  <a:cubicBezTo>
                    <a:pt x="204" y="1302"/>
                    <a:pt x="245" y="1343"/>
                    <a:pt x="286" y="1343"/>
                  </a:cubicBezTo>
                  <a:lnTo>
                    <a:pt x="367" y="1343"/>
                  </a:lnTo>
                  <a:cubicBezTo>
                    <a:pt x="408" y="1302"/>
                    <a:pt x="449" y="1262"/>
                    <a:pt x="408" y="1180"/>
                  </a:cubicBezTo>
                  <a:cubicBezTo>
                    <a:pt x="286" y="936"/>
                    <a:pt x="245" y="651"/>
                    <a:pt x="245" y="366"/>
                  </a:cubicBezTo>
                  <a:cubicBezTo>
                    <a:pt x="245" y="285"/>
                    <a:pt x="245" y="204"/>
                    <a:pt x="245" y="163"/>
                  </a:cubicBezTo>
                  <a:cubicBezTo>
                    <a:pt x="245" y="81"/>
                    <a:pt x="204" y="41"/>
                    <a:pt x="1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605104" y="1771545"/>
              <a:ext cx="85625" cy="23324"/>
            </a:xfrm>
            <a:custGeom>
              <a:avLst/>
              <a:gdLst/>
              <a:ahLst/>
              <a:cxnLst/>
              <a:rect l="l" t="t" r="r" b="b"/>
              <a:pathLst>
                <a:path w="1384" h="377" extrusionOk="0">
                  <a:moveTo>
                    <a:pt x="986" y="0"/>
                  </a:moveTo>
                  <a:cubicBezTo>
                    <a:pt x="684" y="0"/>
                    <a:pt x="383" y="73"/>
                    <a:pt x="82" y="174"/>
                  </a:cubicBezTo>
                  <a:cubicBezTo>
                    <a:pt x="41" y="174"/>
                    <a:pt x="0" y="255"/>
                    <a:pt x="0" y="296"/>
                  </a:cubicBezTo>
                  <a:cubicBezTo>
                    <a:pt x="41" y="336"/>
                    <a:pt x="82" y="377"/>
                    <a:pt x="122" y="377"/>
                  </a:cubicBezTo>
                  <a:lnTo>
                    <a:pt x="163" y="377"/>
                  </a:lnTo>
                  <a:cubicBezTo>
                    <a:pt x="489" y="255"/>
                    <a:pt x="814" y="214"/>
                    <a:pt x="1180" y="214"/>
                  </a:cubicBezTo>
                  <a:lnTo>
                    <a:pt x="1262" y="214"/>
                  </a:lnTo>
                  <a:cubicBezTo>
                    <a:pt x="1384" y="214"/>
                    <a:pt x="1384" y="11"/>
                    <a:pt x="1262" y="11"/>
                  </a:cubicBezTo>
                  <a:lnTo>
                    <a:pt x="1180" y="11"/>
                  </a:lnTo>
                  <a:cubicBezTo>
                    <a:pt x="1116" y="4"/>
                    <a:pt x="1051" y="0"/>
                    <a:pt x="9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5602567" y="1959123"/>
              <a:ext cx="57970" cy="69910"/>
            </a:xfrm>
            <a:custGeom>
              <a:avLst/>
              <a:gdLst/>
              <a:ahLst/>
              <a:cxnLst/>
              <a:rect l="l" t="t" r="r" b="b"/>
              <a:pathLst>
                <a:path w="937" h="1130" extrusionOk="0">
                  <a:moveTo>
                    <a:pt x="163" y="1"/>
                  </a:moveTo>
                  <a:cubicBezTo>
                    <a:pt x="133" y="1"/>
                    <a:pt x="102" y="11"/>
                    <a:pt x="82" y="31"/>
                  </a:cubicBezTo>
                  <a:cubicBezTo>
                    <a:pt x="0" y="31"/>
                    <a:pt x="0" y="112"/>
                    <a:pt x="41" y="153"/>
                  </a:cubicBezTo>
                  <a:cubicBezTo>
                    <a:pt x="245" y="479"/>
                    <a:pt x="489" y="804"/>
                    <a:pt x="733" y="1089"/>
                  </a:cubicBezTo>
                  <a:cubicBezTo>
                    <a:pt x="733" y="1089"/>
                    <a:pt x="774" y="1130"/>
                    <a:pt x="814" y="1130"/>
                  </a:cubicBezTo>
                  <a:cubicBezTo>
                    <a:pt x="855" y="1130"/>
                    <a:pt x="855" y="1130"/>
                    <a:pt x="896" y="1089"/>
                  </a:cubicBezTo>
                  <a:cubicBezTo>
                    <a:pt x="937" y="1048"/>
                    <a:pt x="937" y="967"/>
                    <a:pt x="896" y="926"/>
                  </a:cubicBezTo>
                  <a:cubicBezTo>
                    <a:pt x="652" y="641"/>
                    <a:pt x="448" y="357"/>
                    <a:pt x="245" y="31"/>
                  </a:cubicBezTo>
                  <a:cubicBezTo>
                    <a:pt x="224" y="11"/>
                    <a:pt x="194" y="1"/>
                    <a:pt x="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6753216" y="2726389"/>
              <a:ext cx="83150" cy="35326"/>
            </a:xfrm>
            <a:custGeom>
              <a:avLst/>
              <a:gdLst/>
              <a:ahLst/>
              <a:cxnLst/>
              <a:rect l="l" t="t" r="r" b="b"/>
              <a:pathLst>
                <a:path w="1344" h="571" extrusionOk="0">
                  <a:moveTo>
                    <a:pt x="163" y="1"/>
                  </a:moveTo>
                  <a:cubicBezTo>
                    <a:pt x="122" y="1"/>
                    <a:pt x="41" y="42"/>
                    <a:pt x="41" y="82"/>
                  </a:cubicBezTo>
                  <a:cubicBezTo>
                    <a:pt x="0" y="123"/>
                    <a:pt x="41" y="204"/>
                    <a:pt x="122" y="245"/>
                  </a:cubicBezTo>
                  <a:cubicBezTo>
                    <a:pt x="488" y="367"/>
                    <a:pt x="855" y="449"/>
                    <a:pt x="1180" y="571"/>
                  </a:cubicBezTo>
                  <a:lnTo>
                    <a:pt x="1221" y="571"/>
                  </a:lnTo>
                  <a:cubicBezTo>
                    <a:pt x="1262" y="571"/>
                    <a:pt x="1302" y="530"/>
                    <a:pt x="1343" y="489"/>
                  </a:cubicBezTo>
                  <a:cubicBezTo>
                    <a:pt x="1343" y="408"/>
                    <a:pt x="1302" y="367"/>
                    <a:pt x="1262" y="327"/>
                  </a:cubicBezTo>
                  <a:cubicBezTo>
                    <a:pt x="895" y="245"/>
                    <a:pt x="570" y="123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6128801" y="2414830"/>
              <a:ext cx="75602" cy="49803"/>
            </a:xfrm>
            <a:custGeom>
              <a:avLst/>
              <a:gdLst/>
              <a:ahLst/>
              <a:cxnLst/>
              <a:rect l="l" t="t" r="r" b="b"/>
              <a:pathLst>
                <a:path w="1222" h="805" extrusionOk="0">
                  <a:moveTo>
                    <a:pt x="122" y="1"/>
                  </a:moveTo>
                  <a:cubicBezTo>
                    <a:pt x="92" y="1"/>
                    <a:pt x="61" y="11"/>
                    <a:pt x="41" y="31"/>
                  </a:cubicBezTo>
                  <a:cubicBezTo>
                    <a:pt x="0" y="113"/>
                    <a:pt x="0" y="153"/>
                    <a:pt x="82" y="194"/>
                  </a:cubicBezTo>
                  <a:cubicBezTo>
                    <a:pt x="407" y="397"/>
                    <a:pt x="692" y="601"/>
                    <a:pt x="1018" y="804"/>
                  </a:cubicBezTo>
                  <a:lnTo>
                    <a:pt x="1099" y="804"/>
                  </a:lnTo>
                  <a:cubicBezTo>
                    <a:pt x="1140" y="804"/>
                    <a:pt x="1180" y="804"/>
                    <a:pt x="1180" y="764"/>
                  </a:cubicBezTo>
                  <a:cubicBezTo>
                    <a:pt x="1221" y="723"/>
                    <a:pt x="1180" y="642"/>
                    <a:pt x="1140" y="601"/>
                  </a:cubicBezTo>
                  <a:cubicBezTo>
                    <a:pt x="814" y="438"/>
                    <a:pt x="489" y="235"/>
                    <a:pt x="204" y="31"/>
                  </a:cubicBezTo>
                  <a:cubicBezTo>
                    <a:pt x="183" y="1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6889135" y="2761653"/>
              <a:ext cx="83150" cy="25242"/>
            </a:xfrm>
            <a:custGeom>
              <a:avLst/>
              <a:gdLst/>
              <a:ahLst/>
              <a:cxnLst/>
              <a:rect l="l" t="t" r="r" b="b"/>
              <a:pathLst>
                <a:path w="1344" h="408" extrusionOk="0">
                  <a:moveTo>
                    <a:pt x="163" y="1"/>
                  </a:moveTo>
                  <a:cubicBezTo>
                    <a:pt x="82" y="1"/>
                    <a:pt x="41" y="41"/>
                    <a:pt x="1" y="123"/>
                  </a:cubicBezTo>
                  <a:cubicBezTo>
                    <a:pt x="1" y="164"/>
                    <a:pt x="41" y="245"/>
                    <a:pt x="123" y="245"/>
                  </a:cubicBezTo>
                  <a:cubicBezTo>
                    <a:pt x="489" y="326"/>
                    <a:pt x="855" y="367"/>
                    <a:pt x="1262" y="408"/>
                  </a:cubicBezTo>
                  <a:cubicBezTo>
                    <a:pt x="1303" y="408"/>
                    <a:pt x="1344" y="367"/>
                    <a:pt x="1344" y="286"/>
                  </a:cubicBezTo>
                  <a:cubicBezTo>
                    <a:pt x="1344" y="245"/>
                    <a:pt x="1303" y="164"/>
                    <a:pt x="1262" y="164"/>
                  </a:cubicBezTo>
                  <a:cubicBezTo>
                    <a:pt x="896" y="164"/>
                    <a:pt x="530" y="82"/>
                    <a:pt x="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7027654" y="2693662"/>
              <a:ext cx="83150" cy="90760"/>
            </a:xfrm>
            <a:custGeom>
              <a:avLst/>
              <a:gdLst/>
              <a:ahLst/>
              <a:cxnLst/>
              <a:rect l="l" t="t" r="r" b="b"/>
              <a:pathLst>
                <a:path w="1344" h="1467" extrusionOk="0">
                  <a:moveTo>
                    <a:pt x="1221" y="1"/>
                  </a:moveTo>
                  <a:cubicBezTo>
                    <a:pt x="1140" y="1"/>
                    <a:pt x="1099" y="82"/>
                    <a:pt x="1099" y="123"/>
                  </a:cubicBezTo>
                  <a:cubicBezTo>
                    <a:pt x="1099" y="164"/>
                    <a:pt x="1099" y="164"/>
                    <a:pt x="1099" y="204"/>
                  </a:cubicBezTo>
                  <a:cubicBezTo>
                    <a:pt x="1099" y="367"/>
                    <a:pt x="1058" y="571"/>
                    <a:pt x="977" y="733"/>
                  </a:cubicBezTo>
                  <a:cubicBezTo>
                    <a:pt x="773" y="1018"/>
                    <a:pt x="448" y="1181"/>
                    <a:pt x="122" y="1222"/>
                  </a:cubicBezTo>
                  <a:cubicBezTo>
                    <a:pt x="41" y="1222"/>
                    <a:pt x="0" y="1303"/>
                    <a:pt x="41" y="1344"/>
                  </a:cubicBezTo>
                  <a:cubicBezTo>
                    <a:pt x="41" y="1425"/>
                    <a:pt x="81" y="1466"/>
                    <a:pt x="122" y="1466"/>
                  </a:cubicBezTo>
                  <a:cubicBezTo>
                    <a:pt x="529" y="1385"/>
                    <a:pt x="895" y="1181"/>
                    <a:pt x="1140" y="856"/>
                  </a:cubicBezTo>
                  <a:cubicBezTo>
                    <a:pt x="1262" y="652"/>
                    <a:pt x="1302" y="449"/>
                    <a:pt x="1302" y="204"/>
                  </a:cubicBezTo>
                  <a:lnTo>
                    <a:pt x="1343" y="123"/>
                  </a:lnTo>
                  <a:cubicBezTo>
                    <a:pt x="1343" y="42"/>
                    <a:pt x="1262" y="1"/>
                    <a:pt x="12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6943887" y="2461911"/>
              <a:ext cx="66198" cy="65641"/>
            </a:xfrm>
            <a:custGeom>
              <a:avLst/>
              <a:gdLst/>
              <a:ahLst/>
              <a:cxnLst/>
              <a:rect l="l" t="t" r="r" b="b"/>
              <a:pathLst>
                <a:path w="1070" h="1061" extrusionOk="0">
                  <a:moveTo>
                    <a:pt x="161" y="0"/>
                  </a:moveTo>
                  <a:cubicBezTo>
                    <a:pt x="70" y="0"/>
                    <a:pt x="1" y="115"/>
                    <a:pt x="92" y="206"/>
                  </a:cubicBezTo>
                  <a:cubicBezTo>
                    <a:pt x="377" y="491"/>
                    <a:pt x="621" y="776"/>
                    <a:pt x="866" y="1020"/>
                  </a:cubicBezTo>
                  <a:cubicBezTo>
                    <a:pt x="866" y="1061"/>
                    <a:pt x="906" y="1061"/>
                    <a:pt x="947" y="1061"/>
                  </a:cubicBezTo>
                  <a:lnTo>
                    <a:pt x="1028" y="1061"/>
                  </a:lnTo>
                  <a:cubicBezTo>
                    <a:pt x="1069" y="980"/>
                    <a:pt x="1069" y="939"/>
                    <a:pt x="1028" y="898"/>
                  </a:cubicBezTo>
                  <a:cubicBezTo>
                    <a:pt x="784" y="613"/>
                    <a:pt x="540" y="328"/>
                    <a:pt x="255" y="43"/>
                  </a:cubicBezTo>
                  <a:cubicBezTo>
                    <a:pt x="225" y="13"/>
                    <a:pt x="192" y="0"/>
                    <a:pt x="1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6843849" y="2367008"/>
              <a:ext cx="67992" cy="62362"/>
            </a:xfrm>
            <a:custGeom>
              <a:avLst/>
              <a:gdLst/>
              <a:ahLst/>
              <a:cxnLst/>
              <a:rect l="l" t="t" r="r" b="b"/>
              <a:pathLst>
                <a:path w="1099" h="1008" extrusionOk="0">
                  <a:moveTo>
                    <a:pt x="122" y="0"/>
                  </a:moveTo>
                  <a:cubicBezTo>
                    <a:pt x="92" y="0"/>
                    <a:pt x="61" y="11"/>
                    <a:pt x="41" y="31"/>
                  </a:cubicBezTo>
                  <a:cubicBezTo>
                    <a:pt x="0" y="72"/>
                    <a:pt x="0" y="153"/>
                    <a:pt x="41" y="194"/>
                  </a:cubicBezTo>
                  <a:cubicBezTo>
                    <a:pt x="326" y="438"/>
                    <a:pt x="611" y="682"/>
                    <a:pt x="895" y="926"/>
                  </a:cubicBezTo>
                  <a:cubicBezTo>
                    <a:pt x="895" y="967"/>
                    <a:pt x="936" y="1008"/>
                    <a:pt x="977" y="1008"/>
                  </a:cubicBezTo>
                  <a:cubicBezTo>
                    <a:pt x="1018" y="1008"/>
                    <a:pt x="1058" y="967"/>
                    <a:pt x="1058" y="967"/>
                  </a:cubicBezTo>
                  <a:cubicBezTo>
                    <a:pt x="1099" y="926"/>
                    <a:pt x="1099" y="845"/>
                    <a:pt x="1058" y="804"/>
                  </a:cubicBezTo>
                  <a:cubicBezTo>
                    <a:pt x="814" y="560"/>
                    <a:pt x="529" y="275"/>
                    <a:pt x="204" y="31"/>
                  </a:cubicBezTo>
                  <a:cubicBezTo>
                    <a:pt x="183" y="11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6245789" y="2488575"/>
              <a:ext cx="79438" cy="49061"/>
            </a:xfrm>
            <a:custGeom>
              <a:avLst/>
              <a:gdLst/>
              <a:ahLst/>
              <a:cxnLst/>
              <a:rect l="l" t="t" r="r" b="b"/>
              <a:pathLst>
                <a:path w="1284" h="793" extrusionOk="0">
                  <a:moveTo>
                    <a:pt x="167" y="1"/>
                  </a:moveTo>
                  <a:cubicBezTo>
                    <a:pt x="70" y="1"/>
                    <a:pt x="1" y="155"/>
                    <a:pt x="103" y="223"/>
                  </a:cubicBezTo>
                  <a:cubicBezTo>
                    <a:pt x="429" y="386"/>
                    <a:pt x="754" y="589"/>
                    <a:pt x="1080" y="793"/>
                  </a:cubicBezTo>
                  <a:lnTo>
                    <a:pt x="1161" y="793"/>
                  </a:lnTo>
                  <a:cubicBezTo>
                    <a:pt x="1202" y="752"/>
                    <a:pt x="1243" y="752"/>
                    <a:pt x="1243" y="711"/>
                  </a:cubicBezTo>
                  <a:cubicBezTo>
                    <a:pt x="1284" y="671"/>
                    <a:pt x="1243" y="589"/>
                    <a:pt x="1202" y="589"/>
                  </a:cubicBezTo>
                  <a:cubicBezTo>
                    <a:pt x="877" y="386"/>
                    <a:pt x="551" y="223"/>
                    <a:pt x="225" y="19"/>
                  </a:cubicBezTo>
                  <a:cubicBezTo>
                    <a:pt x="206" y="6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6622245" y="2677515"/>
              <a:ext cx="80675" cy="38915"/>
            </a:xfrm>
            <a:custGeom>
              <a:avLst/>
              <a:gdLst/>
              <a:ahLst/>
              <a:cxnLst/>
              <a:rect l="l" t="t" r="r" b="b"/>
              <a:pathLst>
                <a:path w="1304" h="629" extrusionOk="0">
                  <a:moveTo>
                    <a:pt x="120" y="1"/>
                  </a:moveTo>
                  <a:cubicBezTo>
                    <a:pt x="82" y="1"/>
                    <a:pt x="42" y="30"/>
                    <a:pt x="42" y="58"/>
                  </a:cubicBezTo>
                  <a:cubicBezTo>
                    <a:pt x="1" y="140"/>
                    <a:pt x="42" y="181"/>
                    <a:pt x="82" y="221"/>
                  </a:cubicBezTo>
                  <a:cubicBezTo>
                    <a:pt x="448" y="384"/>
                    <a:pt x="815" y="506"/>
                    <a:pt x="1140" y="628"/>
                  </a:cubicBezTo>
                  <a:lnTo>
                    <a:pt x="1181" y="628"/>
                  </a:lnTo>
                  <a:cubicBezTo>
                    <a:pt x="1222" y="628"/>
                    <a:pt x="1262" y="628"/>
                    <a:pt x="1303" y="587"/>
                  </a:cubicBezTo>
                  <a:cubicBezTo>
                    <a:pt x="1303" y="506"/>
                    <a:pt x="1303" y="425"/>
                    <a:pt x="1222" y="425"/>
                  </a:cubicBezTo>
                  <a:cubicBezTo>
                    <a:pt x="896" y="303"/>
                    <a:pt x="530" y="140"/>
                    <a:pt x="164" y="18"/>
                  </a:cubicBezTo>
                  <a:cubicBezTo>
                    <a:pt x="152" y="6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367975" y="2557741"/>
              <a:ext cx="80613" cy="45349"/>
            </a:xfrm>
            <a:custGeom>
              <a:avLst/>
              <a:gdLst/>
              <a:ahLst/>
              <a:cxnLst/>
              <a:rect l="l" t="t" r="r" b="b"/>
              <a:pathLst>
                <a:path w="1303" h="733" extrusionOk="0">
                  <a:moveTo>
                    <a:pt x="204" y="0"/>
                  </a:moveTo>
                  <a:cubicBezTo>
                    <a:pt x="163" y="0"/>
                    <a:pt x="82" y="0"/>
                    <a:pt x="41" y="82"/>
                  </a:cubicBezTo>
                  <a:cubicBezTo>
                    <a:pt x="0" y="122"/>
                    <a:pt x="41" y="204"/>
                    <a:pt x="82" y="204"/>
                  </a:cubicBezTo>
                  <a:cubicBezTo>
                    <a:pt x="448" y="407"/>
                    <a:pt x="774" y="570"/>
                    <a:pt x="1099" y="733"/>
                  </a:cubicBezTo>
                  <a:lnTo>
                    <a:pt x="1181" y="733"/>
                  </a:lnTo>
                  <a:cubicBezTo>
                    <a:pt x="1303" y="733"/>
                    <a:pt x="1303" y="570"/>
                    <a:pt x="1221" y="529"/>
                  </a:cubicBezTo>
                  <a:cubicBezTo>
                    <a:pt x="896" y="367"/>
                    <a:pt x="570" y="204"/>
                    <a:pt x="2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496347" y="2620659"/>
              <a:ext cx="78139" cy="42874"/>
            </a:xfrm>
            <a:custGeom>
              <a:avLst/>
              <a:gdLst/>
              <a:ahLst/>
              <a:cxnLst/>
              <a:rect l="l" t="t" r="r" b="b"/>
              <a:pathLst>
                <a:path w="1263" h="693" extrusionOk="0">
                  <a:moveTo>
                    <a:pt x="164" y="1"/>
                  </a:moveTo>
                  <a:cubicBezTo>
                    <a:pt x="123" y="1"/>
                    <a:pt x="42" y="1"/>
                    <a:pt x="1" y="82"/>
                  </a:cubicBezTo>
                  <a:cubicBezTo>
                    <a:pt x="1" y="123"/>
                    <a:pt x="1" y="204"/>
                    <a:pt x="82" y="204"/>
                  </a:cubicBezTo>
                  <a:cubicBezTo>
                    <a:pt x="408" y="367"/>
                    <a:pt x="774" y="530"/>
                    <a:pt x="1100" y="693"/>
                  </a:cubicBezTo>
                  <a:lnTo>
                    <a:pt x="1140" y="693"/>
                  </a:lnTo>
                  <a:cubicBezTo>
                    <a:pt x="1181" y="693"/>
                    <a:pt x="1222" y="652"/>
                    <a:pt x="1222" y="611"/>
                  </a:cubicBezTo>
                  <a:cubicBezTo>
                    <a:pt x="1263" y="570"/>
                    <a:pt x="1222" y="489"/>
                    <a:pt x="1181" y="489"/>
                  </a:cubicBezTo>
                  <a:cubicBezTo>
                    <a:pt x="856" y="326"/>
                    <a:pt x="489" y="163"/>
                    <a:pt x="1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5801467" y="2800938"/>
              <a:ext cx="80613" cy="31305"/>
            </a:xfrm>
            <a:custGeom>
              <a:avLst/>
              <a:gdLst/>
              <a:ahLst/>
              <a:cxnLst/>
              <a:rect l="l" t="t" r="r" b="b"/>
              <a:pathLst>
                <a:path w="1303" h="506" extrusionOk="0">
                  <a:moveTo>
                    <a:pt x="1183" y="0"/>
                  </a:moveTo>
                  <a:cubicBezTo>
                    <a:pt x="1167" y="0"/>
                    <a:pt x="1152" y="5"/>
                    <a:pt x="1140" y="17"/>
                  </a:cubicBezTo>
                  <a:cubicBezTo>
                    <a:pt x="774" y="98"/>
                    <a:pt x="408" y="220"/>
                    <a:pt x="82" y="302"/>
                  </a:cubicBezTo>
                  <a:cubicBezTo>
                    <a:pt x="41" y="302"/>
                    <a:pt x="1" y="383"/>
                    <a:pt x="1" y="424"/>
                  </a:cubicBezTo>
                  <a:cubicBezTo>
                    <a:pt x="1" y="505"/>
                    <a:pt x="41" y="505"/>
                    <a:pt x="123" y="505"/>
                  </a:cubicBezTo>
                  <a:lnTo>
                    <a:pt x="163" y="505"/>
                  </a:lnTo>
                  <a:cubicBezTo>
                    <a:pt x="489" y="424"/>
                    <a:pt x="855" y="342"/>
                    <a:pt x="1221" y="220"/>
                  </a:cubicBezTo>
                  <a:cubicBezTo>
                    <a:pt x="1262" y="180"/>
                    <a:pt x="1303" y="139"/>
                    <a:pt x="1262" y="58"/>
                  </a:cubicBezTo>
                  <a:cubicBezTo>
                    <a:pt x="1262" y="29"/>
                    <a:pt x="1221" y="0"/>
                    <a:pt x="1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5668021" y="2834655"/>
              <a:ext cx="80613" cy="22767"/>
            </a:xfrm>
            <a:custGeom>
              <a:avLst/>
              <a:gdLst/>
              <a:ahLst/>
              <a:cxnLst/>
              <a:rect l="l" t="t" r="r" b="b"/>
              <a:pathLst>
                <a:path w="1303" h="368" extrusionOk="0">
                  <a:moveTo>
                    <a:pt x="1181" y="1"/>
                  </a:moveTo>
                  <a:cubicBezTo>
                    <a:pt x="815" y="82"/>
                    <a:pt x="448" y="123"/>
                    <a:pt x="123" y="164"/>
                  </a:cubicBezTo>
                  <a:cubicBezTo>
                    <a:pt x="41" y="164"/>
                    <a:pt x="1" y="204"/>
                    <a:pt x="1" y="286"/>
                  </a:cubicBezTo>
                  <a:cubicBezTo>
                    <a:pt x="1" y="327"/>
                    <a:pt x="41" y="367"/>
                    <a:pt x="123" y="367"/>
                  </a:cubicBezTo>
                  <a:cubicBezTo>
                    <a:pt x="489" y="367"/>
                    <a:pt x="855" y="286"/>
                    <a:pt x="1222" y="245"/>
                  </a:cubicBezTo>
                  <a:cubicBezTo>
                    <a:pt x="1262" y="204"/>
                    <a:pt x="1303" y="164"/>
                    <a:pt x="1303" y="82"/>
                  </a:cubicBezTo>
                  <a:cubicBezTo>
                    <a:pt x="1303" y="42"/>
                    <a:pt x="1222" y="1"/>
                    <a:pt x="1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6055737" y="2700838"/>
              <a:ext cx="79871" cy="40771"/>
            </a:xfrm>
            <a:custGeom>
              <a:avLst/>
              <a:gdLst/>
              <a:ahLst/>
              <a:cxnLst/>
              <a:rect l="l" t="t" r="r" b="b"/>
              <a:pathLst>
                <a:path w="1291" h="659" extrusionOk="0">
                  <a:moveTo>
                    <a:pt x="1138" y="1"/>
                  </a:moveTo>
                  <a:cubicBezTo>
                    <a:pt x="1126" y="1"/>
                    <a:pt x="1113" y="3"/>
                    <a:pt x="1100" y="7"/>
                  </a:cubicBezTo>
                  <a:cubicBezTo>
                    <a:pt x="734" y="170"/>
                    <a:pt x="408" y="292"/>
                    <a:pt x="82" y="455"/>
                  </a:cubicBezTo>
                  <a:cubicBezTo>
                    <a:pt x="1" y="455"/>
                    <a:pt x="1" y="536"/>
                    <a:pt x="1" y="577"/>
                  </a:cubicBezTo>
                  <a:cubicBezTo>
                    <a:pt x="42" y="617"/>
                    <a:pt x="82" y="658"/>
                    <a:pt x="123" y="658"/>
                  </a:cubicBezTo>
                  <a:lnTo>
                    <a:pt x="164" y="658"/>
                  </a:lnTo>
                  <a:lnTo>
                    <a:pt x="1181" y="210"/>
                  </a:lnTo>
                  <a:cubicBezTo>
                    <a:pt x="1290" y="138"/>
                    <a:pt x="1237" y="1"/>
                    <a:pt x="11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5929901" y="2754105"/>
              <a:ext cx="78077" cy="37863"/>
            </a:xfrm>
            <a:custGeom>
              <a:avLst/>
              <a:gdLst/>
              <a:ahLst/>
              <a:cxnLst/>
              <a:rect l="l" t="t" r="r" b="b"/>
              <a:pathLst>
                <a:path w="1262" h="612" extrusionOk="0">
                  <a:moveTo>
                    <a:pt x="1099" y="1"/>
                  </a:moveTo>
                  <a:cubicBezTo>
                    <a:pt x="773" y="163"/>
                    <a:pt x="448" y="286"/>
                    <a:pt x="82" y="408"/>
                  </a:cubicBezTo>
                  <a:cubicBezTo>
                    <a:pt x="41" y="408"/>
                    <a:pt x="0" y="489"/>
                    <a:pt x="41" y="530"/>
                  </a:cubicBezTo>
                  <a:cubicBezTo>
                    <a:pt x="41" y="570"/>
                    <a:pt x="82" y="611"/>
                    <a:pt x="122" y="611"/>
                  </a:cubicBezTo>
                  <a:lnTo>
                    <a:pt x="163" y="611"/>
                  </a:lnTo>
                  <a:cubicBezTo>
                    <a:pt x="529" y="489"/>
                    <a:pt x="855" y="367"/>
                    <a:pt x="1180" y="204"/>
                  </a:cubicBezTo>
                  <a:cubicBezTo>
                    <a:pt x="1262" y="204"/>
                    <a:pt x="1262" y="123"/>
                    <a:pt x="1262" y="82"/>
                  </a:cubicBezTo>
                  <a:cubicBezTo>
                    <a:pt x="1221" y="1"/>
                    <a:pt x="118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6715415" y="1910682"/>
              <a:ext cx="80613" cy="30253"/>
            </a:xfrm>
            <a:custGeom>
              <a:avLst/>
              <a:gdLst/>
              <a:ahLst/>
              <a:cxnLst/>
              <a:rect l="l" t="t" r="r" b="b"/>
              <a:pathLst>
                <a:path w="1303" h="489" extrusionOk="0">
                  <a:moveTo>
                    <a:pt x="1140" y="0"/>
                  </a:moveTo>
                  <a:cubicBezTo>
                    <a:pt x="815" y="81"/>
                    <a:pt x="448" y="163"/>
                    <a:pt x="82" y="285"/>
                  </a:cubicBezTo>
                  <a:cubicBezTo>
                    <a:pt x="41" y="285"/>
                    <a:pt x="1" y="366"/>
                    <a:pt x="1" y="407"/>
                  </a:cubicBezTo>
                  <a:cubicBezTo>
                    <a:pt x="41" y="448"/>
                    <a:pt x="82" y="488"/>
                    <a:pt x="123" y="488"/>
                  </a:cubicBezTo>
                  <a:cubicBezTo>
                    <a:pt x="530" y="366"/>
                    <a:pt x="855" y="285"/>
                    <a:pt x="1181" y="204"/>
                  </a:cubicBezTo>
                  <a:cubicBezTo>
                    <a:pt x="1262" y="204"/>
                    <a:pt x="1303" y="122"/>
                    <a:pt x="1303" y="81"/>
                  </a:cubicBezTo>
                  <a:cubicBezTo>
                    <a:pt x="1262" y="41"/>
                    <a:pt x="1222" y="0"/>
                    <a:pt x="1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6179160" y="2639776"/>
              <a:ext cx="75602" cy="45782"/>
            </a:xfrm>
            <a:custGeom>
              <a:avLst/>
              <a:gdLst/>
              <a:ahLst/>
              <a:cxnLst/>
              <a:rect l="l" t="t" r="r" b="b"/>
              <a:pathLst>
                <a:path w="1222" h="740" extrusionOk="0">
                  <a:moveTo>
                    <a:pt x="1102" y="0"/>
                  </a:moveTo>
                  <a:cubicBezTo>
                    <a:pt x="1086" y="0"/>
                    <a:pt x="1070" y="5"/>
                    <a:pt x="1058" y="17"/>
                  </a:cubicBezTo>
                  <a:lnTo>
                    <a:pt x="82" y="506"/>
                  </a:lnTo>
                  <a:cubicBezTo>
                    <a:pt x="41" y="546"/>
                    <a:pt x="0" y="628"/>
                    <a:pt x="41" y="668"/>
                  </a:cubicBezTo>
                  <a:cubicBezTo>
                    <a:pt x="41" y="709"/>
                    <a:pt x="82" y="709"/>
                    <a:pt x="122" y="709"/>
                  </a:cubicBezTo>
                  <a:cubicBezTo>
                    <a:pt x="122" y="729"/>
                    <a:pt x="132" y="740"/>
                    <a:pt x="143" y="740"/>
                  </a:cubicBezTo>
                  <a:cubicBezTo>
                    <a:pt x="153" y="740"/>
                    <a:pt x="163" y="729"/>
                    <a:pt x="163" y="709"/>
                  </a:cubicBezTo>
                  <a:lnTo>
                    <a:pt x="1180" y="221"/>
                  </a:lnTo>
                  <a:cubicBezTo>
                    <a:pt x="1221" y="180"/>
                    <a:pt x="1221" y="139"/>
                    <a:pt x="1221" y="58"/>
                  </a:cubicBezTo>
                  <a:cubicBezTo>
                    <a:pt x="1192" y="29"/>
                    <a:pt x="1143" y="0"/>
                    <a:pt x="1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5668021" y="2492906"/>
              <a:ext cx="65518" cy="59826"/>
            </a:xfrm>
            <a:custGeom>
              <a:avLst/>
              <a:gdLst/>
              <a:ahLst/>
              <a:cxnLst/>
              <a:rect l="l" t="t" r="r" b="b"/>
              <a:pathLst>
                <a:path w="1059" h="967" extrusionOk="0">
                  <a:moveTo>
                    <a:pt x="916" y="0"/>
                  </a:moveTo>
                  <a:cubicBezTo>
                    <a:pt x="896" y="0"/>
                    <a:pt x="876" y="10"/>
                    <a:pt x="855" y="31"/>
                  </a:cubicBezTo>
                  <a:cubicBezTo>
                    <a:pt x="570" y="275"/>
                    <a:pt x="285" y="519"/>
                    <a:pt x="41" y="763"/>
                  </a:cubicBezTo>
                  <a:cubicBezTo>
                    <a:pt x="1" y="804"/>
                    <a:pt x="1" y="885"/>
                    <a:pt x="41" y="926"/>
                  </a:cubicBezTo>
                  <a:cubicBezTo>
                    <a:pt x="41" y="967"/>
                    <a:pt x="82" y="967"/>
                    <a:pt x="123" y="967"/>
                  </a:cubicBezTo>
                  <a:cubicBezTo>
                    <a:pt x="123" y="967"/>
                    <a:pt x="163" y="967"/>
                    <a:pt x="204" y="926"/>
                  </a:cubicBezTo>
                  <a:cubicBezTo>
                    <a:pt x="448" y="682"/>
                    <a:pt x="692" y="438"/>
                    <a:pt x="977" y="194"/>
                  </a:cubicBezTo>
                  <a:cubicBezTo>
                    <a:pt x="1059" y="153"/>
                    <a:pt x="1059" y="72"/>
                    <a:pt x="977" y="31"/>
                  </a:cubicBezTo>
                  <a:cubicBezTo>
                    <a:pt x="957" y="10"/>
                    <a:pt x="937" y="0"/>
                    <a:pt x="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5516944" y="2696198"/>
              <a:ext cx="37863" cy="75602"/>
            </a:xfrm>
            <a:custGeom>
              <a:avLst/>
              <a:gdLst/>
              <a:ahLst/>
              <a:cxnLst/>
              <a:rect l="l" t="t" r="r" b="b"/>
              <a:pathLst>
                <a:path w="612" h="1222" extrusionOk="0">
                  <a:moveTo>
                    <a:pt x="530" y="1"/>
                  </a:moveTo>
                  <a:cubicBezTo>
                    <a:pt x="489" y="1"/>
                    <a:pt x="408" y="1"/>
                    <a:pt x="408" y="41"/>
                  </a:cubicBezTo>
                  <a:cubicBezTo>
                    <a:pt x="204" y="367"/>
                    <a:pt x="82" y="733"/>
                    <a:pt x="1" y="1099"/>
                  </a:cubicBezTo>
                  <a:cubicBezTo>
                    <a:pt x="1" y="1181"/>
                    <a:pt x="41" y="1222"/>
                    <a:pt x="123" y="1222"/>
                  </a:cubicBezTo>
                  <a:cubicBezTo>
                    <a:pt x="164" y="1222"/>
                    <a:pt x="204" y="1181"/>
                    <a:pt x="204" y="1140"/>
                  </a:cubicBezTo>
                  <a:cubicBezTo>
                    <a:pt x="286" y="815"/>
                    <a:pt x="408" y="448"/>
                    <a:pt x="571" y="163"/>
                  </a:cubicBezTo>
                  <a:cubicBezTo>
                    <a:pt x="611" y="123"/>
                    <a:pt x="571" y="4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5535566" y="2820735"/>
              <a:ext cx="79623" cy="36687"/>
            </a:xfrm>
            <a:custGeom>
              <a:avLst/>
              <a:gdLst/>
              <a:ahLst/>
              <a:cxnLst/>
              <a:rect l="l" t="t" r="r" b="b"/>
              <a:pathLst>
                <a:path w="1287" h="593" extrusionOk="0">
                  <a:moveTo>
                    <a:pt x="160" y="0"/>
                  </a:moveTo>
                  <a:cubicBezTo>
                    <a:pt x="68" y="0"/>
                    <a:pt x="0" y="119"/>
                    <a:pt x="66" y="185"/>
                  </a:cubicBezTo>
                  <a:cubicBezTo>
                    <a:pt x="392" y="429"/>
                    <a:pt x="758" y="592"/>
                    <a:pt x="1165" y="592"/>
                  </a:cubicBezTo>
                  <a:cubicBezTo>
                    <a:pt x="1206" y="592"/>
                    <a:pt x="1246" y="552"/>
                    <a:pt x="1246" y="511"/>
                  </a:cubicBezTo>
                  <a:cubicBezTo>
                    <a:pt x="1287" y="470"/>
                    <a:pt x="1246" y="389"/>
                    <a:pt x="1165" y="389"/>
                  </a:cubicBezTo>
                  <a:cubicBezTo>
                    <a:pt x="839" y="348"/>
                    <a:pt x="514" y="226"/>
                    <a:pt x="229" y="22"/>
                  </a:cubicBezTo>
                  <a:cubicBezTo>
                    <a:pt x="206" y="7"/>
                    <a:pt x="182" y="0"/>
                    <a:pt x="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5577388" y="2587747"/>
              <a:ext cx="58527" cy="65703"/>
            </a:xfrm>
            <a:custGeom>
              <a:avLst/>
              <a:gdLst/>
              <a:ahLst/>
              <a:cxnLst/>
              <a:rect l="l" t="t" r="r" b="b"/>
              <a:pathLst>
                <a:path w="946" h="1062" extrusionOk="0">
                  <a:moveTo>
                    <a:pt x="772" y="0"/>
                  </a:moveTo>
                  <a:cubicBezTo>
                    <a:pt x="742" y="0"/>
                    <a:pt x="713" y="13"/>
                    <a:pt x="692" y="44"/>
                  </a:cubicBezTo>
                  <a:lnTo>
                    <a:pt x="733" y="44"/>
                  </a:lnTo>
                  <a:cubicBezTo>
                    <a:pt x="489" y="329"/>
                    <a:pt x="245" y="614"/>
                    <a:pt x="41" y="899"/>
                  </a:cubicBezTo>
                  <a:cubicBezTo>
                    <a:pt x="1" y="940"/>
                    <a:pt x="1" y="980"/>
                    <a:pt x="41" y="1021"/>
                  </a:cubicBezTo>
                  <a:cubicBezTo>
                    <a:pt x="41" y="1062"/>
                    <a:pt x="82" y="1062"/>
                    <a:pt x="82" y="1062"/>
                  </a:cubicBezTo>
                  <a:cubicBezTo>
                    <a:pt x="123" y="1062"/>
                    <a:pt x="163" y="1021"/>
                    <a:pt x="163" y="1021"/>
                  </a:cubicBezTo>
                  <a:cubicBezTo>
                    <a:pt x="367" y="736"/>
                    <a:pt x="611" y="451"/>
                    <a:pt x="855" y="166"/>
                  </a:cubicBezTo>
                  <a:cubicBezTo>
                    <a:pt x="946" y="106"/>
                    <a:pt x="857" y="0"/>
                    <a:pt x="7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6531611" y="2429307"/>
              <a:ext cx="73066" cy="52340"/>
            </a:xfrm>
            <a:custGeom>
              <a:avLst/>
              <a:gdLst/>
              <a:ahLst/>
              <a:cxnLst/>
              <a:rect l="l" t="t" r="r" b="b"/>
              <a:pathLst>
                <a:path w="1181" h="846" extrusionOk="0">
                  <a:moveTo>
                    <a:pt x="977" y="1"/>
                  </a:moveTo>
                  <a:lnTo>
                    <a:pt x="82" y="652"/>
                  </a:lnTo>
                  <a:cubicBezTo>
                    <a:pt x="41" y="652"/>
                    <a:pt x="1" y="733"/>
                    <a:pt x="41" y="774"/>
                  </a:cubicBezTo>
                  <a:cubicBezTo>
                    <a:pt x="82" y="815"/>
                    <a:pt x="82" y="815"/>
                    <a:pt x="123" y="815"/>
                  </a:cubicBezTo>
                  <a:cubicBezTo>
                    <a:pt x="143" y="835"/>
                    <a:pt x="153" y="845"/>
                    <a:pt x="164" y="845"/>
                  </a:cubicBezTo>
                  <a:cubicBezTo>
                    <a:pt x="174" y="845"/>
                    <a:pt x="184" y="835"/>
                    <a:pt x="204" y="815"/>
                  </a:cubicBezTo>
                  <a:cubicBezTo>
                    <a:pt x="489" y="611"/>
                    <a:pt x="815" y="408"/>
                    <a:pt x="1100" y="204"/>
                  </a:cubicBezTo>
                  <a:cubicBezTo>
                    <a:pt x="1140" y="163"/>
                    <a:pt x="1181" y="123"/>
                    <a:pt x="1140" y="41"/>
                  </a:cubicBezTo>
                  <a:cubicBezTo>
                    <a:pt x="1100" y="1"/>
                    <a:pt x="1018" y="1"/>
                    <a:pt x="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6848861" y="1895525"/>
              <a:ext cx="80613" cy="17694"/>
            </a:xfrm>
            <a:custGeom>
              <a:avLst/>
              <a:gdLst/>
              <a:ahLst/>
              <a:cxnLst/>
              <a:rect l="l" t="t" r="r" b="b"/>
              <a:pathLst>
                <a:path w="1303" h="286" extrusionOk="0">
                  <a:moveTo>
                    <a:pt x="1221" y="1"/>
                  </a:moveTo>
                  <a:cubicBezTo>
                    <a:pt x="814" y="1"/>
                    <a:pt x="448" y="1"/>
                    <a:pt x="82" y="42"/>
                  </a:cubicBezTo>
                  <a:cubicBezTo>
                    <a:pt x="41" y="42"/>
                    <a:pt x="1" y="123"/>
                    <a:pt x="1" y="164"/>
                  </a:cubicBezTo>
                  <a:cubicBezTo>
                    <a:pt x="1" y="245"/>
                    <a:pt x="41" y="286"/>
                    <a:pt x="82" y="286"/>
                  </a:cubicBezTo>
                  <a:cubicBezTo>
                    <a:pt x="448" y="204"/>
                    <a:pt x="814" y="204"/>
                    <a:pt x="1181" y="204"/>
                  </a:cubicBezTo>
                  <a:cubicBezTo>
                    <a:pt x="1221" y="204"/>
                    <a:pt x="1303" y="164"/>
                    <a:pt x="1303" y="123"/>
                  </a:cubicBezTo>
                  <a:cubicBezTo>
                    <a:pt x="1303" y="42"/>
                    <a:pt x="1262" y="1"/>
                    <a:pt x="12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6851397" y="2168108"/>
              <a:ext cx="65518" cy="62362"/>
            </a:xfrm>
            <a:custGeom>
              <a:avLst/>
              <a:gdLst/>
              <a:ahLst/>
              <a:cxnLst/>
              <a:rect l="l" t="t" r="r" b="b"/>
              <a:pathLst>
                <a:path w="1059" h="1008" extrusionOk="0">
                  <a:moveTo>
                    <a:pt x="936" y="0"/>
                  </a:moveTo>
                  <a:cubicBezTo>
                    <a:pt x="906" y="0"/>
                    <a:pt x="875" y="11"/>
                    <a:pt x="855" y="31"/>
                  </a:cubicBezTo>
                  <a:cubicBezTo>
                    <a:pt x="611" y="316"/>
                    <a:pt x="326" y="560"/>
                    <a:pt x="82" y="804"/>
                  </a:cubicBezTo>
                  <a:cubicBezTo>
                    <a:pt x="0" y="886"/>
                    <a:pt x="41" y="1008"/>
                    <a:pt x="163" y="1008"/>
                  </a:cubicBezTo>
                  <a:cubicBezTo>
                    <a:pt x="163" y="1008"/>
                    <a:pt x="204" y="1008"/>
                    <a:pt x="244" y="967"/>
                  </a:cubicBezTo>
                  <a:cubicBezTo>
                    <a:pt x="489" y="723"/>
                    <a:pt x="773" y="479"/>
                    <a:pt x="1018" y="194"/>
                  </a:cubicBezTo>
                  <a:cubicBezTo>
                    <a:pt x="1058" y="153"/>
                    <a:pt x="1058" y="72"/>
                    <a:pt x="1018" y="31"/>
                  </a:cubicBezTo>
                  <a:cubicBezTo>
                    <a:pt x="997" y="11"/>
                    <a:pt x="967" y="0"/>
                    <a:pt x="9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6944568" y="2062564"/>
              <a:ext cx="55433" cy="67188"/>
            </a:xfrm>
            <a:custGeom>
              <a:avLst/>
              <a:gdLst/>
              <a:ahLst/>
              <a:cxnLst/>
              <a:rect l="l" t="t" r="r" b="b"/>
              <a:pathLst>
                <a:path w="896" h="1086" extrusionOk="0">
                  <a:moveTo>
                    <a:pt x="772" y="1"/>
                  </a:moveTo>
                  <a:cubicBezTo>
                    <a:pt x="740" y="1"/>
                    <a:pt x="716" y="21"/>
                    <a:pt x="692" y="68"/>
                  </a:cubicBezTo>
                  <a:cubicBezTo>
                    <a:pt x="488" y="353"/>
                    <a:pt x="285" y="638"/>
                    <a:pt x="81" y="923"/>
                  </a:cubicBezTo>
                  <a:cubicBezTo>
                    <a:pt x="0" y="964"/>
                    <a:pt x="0" y="1045"/>
                    <a:pt x="81" y="1086"/>
                  </a:cubicBezTo>
                  <a:lnTo>
                    <a:pt x="122" y="1086"/>
                  </a:lnTo>
                  <a:cubicBezTo>
                    <a:pt x="163" y="1086"/>
                    <a:pt x="204" y="1086"/>
                    <a:pt x="204" y="1045"/>
                  </a:cubicBezTo>
                  <a:cubicBezTo>
                    <a:pt x="448" y="760"/>
                    <a:pt x="651" y="435"/>
                    <a:pt x="855" y="150"/>
                  </a:cubicBezTo>
                  <a:cubicBezTo>
                    <a:pt x="895" y="109"/>
                    <a:pt x="855" y="28"/>
                    <a:pt x="855" y="28"/>
                  </a:cubicBezTo>
                  <a:cubicBezTo>
                    <a:pt x="821" y="11"/>
                    <a:pt x="794" y="1"/>
                    <a:pt x="7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6982306" y="1909630"/>
              <a:ext cx="52959" cy="104309"/>
            </a:xfrm>
            <a:custGeom>
              <a:avLst/>
              <a:gdLst/>
              <a:ahLst/>
              <a:cxnLst/>
              <a:rect l="l" t="t" r="r" b="b"/>
              <a:pathLst>
                <a:path w="856" h="1686" extrusionOk="0">
                  <a:moveTo>
                    <a:pt x="120" y="0"/>
                  </a:moveTo>
                  <a:cubicBezTo>
                    <a:pt x="82" y="0"/>
                    <a:pt x="41" y="29"/>
                    <a:pt x="41" y="58"/>
                  </a:cubicBezTo>
                  <a:cubicBezTo>
                    <a:pt x="0" y="98"/>
                    <a:pt x="0" y="180"/>
                    <a:pt x="82" y="221"/>
                  </a:cubicBezTo>
                  <a:cubicBezTo>
                    <a:pt x="448" y="343"/>
                    <a:pt x="652" y="750"/>
                    <a:pt x="611" y="1116"/>
                  </a:cubicBezTo>
                  <a:cubicBezTo>
                    <a:pt x="611" y="1279"/>
                    <a:pt x="570" y="1401"/>
                    <a:pt x="570" y="1564"/>
                  </a:cubicBezTo>
                  <a:cubicBezTo>
                    <a:pt x="530" y="1604"/>
                    <a:pt x="570" y="1686"/>
                    <a:pt x="611" y="1686"/>
                  </a:cubicBezTo>
                  <a:cubicBezTo>
                    <a:pt x="652" y="1686"/>
                    <a:pt x="733" y="1645"/>
                    <a:pt x="733" y="1604"/>
                  </a:cubicBezTo>
                  <a:cubicBezTo>
                    <a:pt x="774" y="1441"/>
                    <a:pt x="814" y="1279"/>
                    <a:pt x="814" y="1116"/>
                  </a:cubicBezTo>
                  <a:cubicBezTo>
                    <a:pt x="855" y="912"/>
                    <a:pt x="774" y="668"/>
                    <a:pt x="692" y="465"/>
                  </a:cubicBezTo>
                  <a:cubicBezTo>
                    <a:pt x="570" y="261"/>
                    <a:pt x="367" y="98"/>
                    <a:pt x="163" y="17"/>
                  </a:cubicBezTo>
                  <a:cubicBezTo>
                    <a:pt x="151" y="5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6418334" y="2503794"/>
              <a:ext cx="73066" cy="48937"/>
            </a:xfrm>
            <a:custGeom>
              <a:avLst/>
              <a:gdLst/>
              <a:ahLst/>
              <a:cxnLst/>
              <a:rect l="l" t="t" r="r" b="b"/>
              <a:pathLst>
                <a:path w="1181" h="791" extrusionOk="0">
                  <a:moveTo>
                    <a:pt x="1039" y="1"/>
                  </a:moveTo>
                  <a:cubicBezTo>
                    <a:pt x="1021" y="1"/>
                    <a:pt x="1001" y="6"/>
                    <a:pt x="977" y="18"/>
                  </a:cubicBezTo>
                  <a:cubicBezTo>
                    <a:pt x="692" y="221"/>
                    <a:pt x="367" y="425"/>
                    <a:pt x="41" y="587"/>
                  </a:cubicBezTo>
                  <a:cubicBezTo>
                    <a:pt x="0" y="628"/>
                    <a:pt x="0" y="709"/>
                    <a:pt x="0" y="750"/>
                  </a:cubicBezTo>
                  <a:cubicBezTo>
                    <a:pt x="41" y="791"/>
                    <a:pt x="82" y="791"/>
                    <a:pt x="122" y="791"/>
                  </a:cubicBezTo>
                  <a:lnTo>
                    <a:pt x="163" y="791"/>
                  </a:lnTo>
                  <a:lnTo>
                    <a:pt x="1099" y="221"/>
                  </a:lnTo>
                  <a:cubicBezTo>
                    <a:pt x="1140" y="180"/>
                    <a:pt x="1181" y="140"/>
                    <a:pt x="1140" y="58"/>
                  </a:cubicBezTo>
                  <a:cubicBezTo>
                    <a:pt x="1111" y="30"/>
                    <a:pt x="1082" y="1"/>
                    <a:pt x="1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6748143" y="2263010"/>
              <a:ext cx="71828" cy="58094"/>
            </a:xfrm>
            <a:custGeom>
              <a:avLst/>
              <a:gdLst/>
              <a:ahLst/>
              <a:cxnLst/>
              <a:rect l="l" t="t" r="r" b="b"/>
              <a:pathLst>
                <a:path w="1161" h="939" extrusionOk="0">
                  <a:moveTo>
                    <a:pt x="1025" y="0"/>
                  </a:moveTo>
                  <a:cubicBezTo>
                    <a:pt x="998" y="0"/>
                    <a:pt x="967" y="13"/>
                    <a:pt x="937" y="43"/>
                  </a:cubicBezTo>
                  <a:cubicBezTo>
                    <a:pt x="693" y="247"/>
                    <a:pt x="408" y="491"/>
                    <a:pt x="123" y="735"/>
                  </a:cubicBezTo>
                  <a:cubicBezTo>
                    <a:pt x="1" y="776"/>
                    <a:pt x="82" y="939"/>
                    <a:pt x="163" y="939"/>
                  </a:cubicBezTo>
                  <a:cubicBezTo>
                    <a:pt x="204" y="939"/>
                    <a:pt x="204" y="898"/>
                    <a:pt x="245" y="898"/>
                  </a:cubicBezTo>
                  <a:cubicBezTo>
                    <a:pt x="530" y="654"/>
                    <a:pt x="815" y="410"/>
                    <a:pt x="1099" y="206"/>
                  </a:cubicBezTo>
                  <a:cubicBezTo>
                    <a:pt x="1161" y="115"/>
                    <a:pt x="1107" y="0"/>
                    <a:pt x="1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6299984" y="2573703"/>
              <a:ext cx="75602" cy="48071"/>
            </a:xfrm>
            <a:custGeom>
              <a:avLst/>
              <a:gdLst/>
              <a:ahLst/>
              <a:cxnLst/>
              <a:rect l="l" t="t" r="r" b="b"/>
              <a:pathLst>
                <a:path w="1222" h="777" extrusionOk="0">
                  <a:moveTo>
                    <a:pt x="1084" y="0"/>
                  </a:moveTo>
                  <a:cubicBezTo>
                    <a:pt x="1059" y="0"/>
                    <a:pt x="1035" y="10"/>
                    <a:pt x="1018" y="27"/>
                  </a:cubicBezTo>
                  <a:cubicBezTo>
                    <a:pt x="692" y="190"/>
                    <a:pt x="408" y="393"/>
                    <a:pt x="82" y="556"/>
                  </a:cubicBezTo>
                  <a:cubicBezTo>
                    <a:pt x="1" y="597"/>
                    <a:pt x="1" y="638"/>
                    <a:pt x="41" y="719"/>
                  </a:cubicBezTo>
                  <a:cubicBezTo>
                    <a:pt x="41" y="748"/>
                    <a:pt x="82" y="777"/>
                    <a:pt x="120" y="777"/>
                  </a:cubicBezTo>
                  <a:cubicBezTo>
                    <a:pt x="136" y="777"/>
                    <a:pt x="151" y="772"/>
                    <a:pt x="163" y="760"/>
                  </a:cubicBezTo>
                  <a:cubicBezTo>
                    <a:pt x="489" y="597"/>
                    <a:pt x="815" y="393"/>
                    <a:pt x="1140" y="231"/>
                  </a:cubicBezTo>
                  <a:cubicBezTo>
                    <a:pt x="1181" y="190"/>
                    <a:pt x="1221" y="109"/>
                    <a:pt x="1181" y="68"/>
                  </a:cubicBezTo>
                  <a:cubicBezTo>
                    <a:pt x="1157" y="20"/>
                    <a:pt x="1119" y="0"/>
                    <a:pt x="10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6644950" y="2349623"/>
              <a:ext cx="67992" cy="54567"/>
            </a:xfrm>
            <a:custGeom>
              <a:avLst/>
              <a:gdLst/>
              <a:ahLst/>
              <a:cxnLst/>
              <a:rect l="l" t="t" r="r" b="b"/>
              <a:pathLst>
                <a:path w="1099" h="882" extrusionOk="0">
                  <a:moveTo>
                    <a:pt x="999" y="0"/>
                  </a:moveTo>
                  <a:cubicBezTo>
                    <a:pt x="977" y="0"/>
                    <a:pt x="953" y="10"/>
                    <a:pt x="936" y="27"/>
                  </a:cubicBezTo>
                  <a:cubicBezTo>
                    <a:pt x="651" y="231"/>
                    <a:pt x="326" y="434"/>
                    <a:pt x="41" y="678"/>
                  </a:cubicBezTo>
                  <a:cubicBezTo>
                    <a:pt x="0" y="719"/>
                    <a:pt x="0" y="760"/>
                    <a:pt x="41" y="841"/>
                  </a:cubicBezTo>
                  <a:cubicBezTo>
                    <a:pt x="41" y="841"/>
                    <a:pt x="81" y="882"/>
                    <a:pt x="122" y="882"/>
                  </a:cubicBezTo>
                  <a:lnTo>
                    <a:pt x="204" y="882"/>
                  </a:lnTo>
                  <a:cubicBezTo>
                    <a:pt x="488" y="638"/>
                    <a:pt x="773" y="434"/>
                    <a:pt x="1058" y="190"/>
                  </a:cubicBezTo>
                  <a:cubicBezTo>
                    <a:pt x="1099" y="149"/>
                    <a:pt x="1099" y="108"/>
                    <a:pt x="1058" y="68"/>
                  </a:cubicBezTo>
                  <a:cubicBezTo>
                    <a:pt x="1058" y="20"/>
                    <a:pt x="1030" y="0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5260138" y="2577848"/>
              <a:ext cx="324866" cy="324866"/>
            </a:xfrm>
            <a:custGeom>
              <a:avLst/>
              <a:gdLst/>
              <a:ahLst/>
              <a:cxnLst/>
              <a:rect l="l" t="t" r="r" b="b"/>
              <a:pathLst>
                <a:path w="5251" h="5251" extrusionOk="0">
                  <a:moveTo>
                    <a:pt x="2605" y="1"/>
                  </a:moveTo>
                  <a:cubicBezTo>
                    <a:pt x="1140" y="1"/>
                    <a:pt x="1" y="1140"/>
                    <a:pt x="1" y="2605"/>
                  </a:cubicBezTo>
                  <a:cubicBezTo>
                    <a:pt x="1" y="4071"/>
                    <a:pt x="1140" y="5251"/>
                    <a:pt x="2605" y="5251"/>
                  </a:cubicBezTo>
                  <a:cubicBezTo>
                    <a:pt x="4070" y="5251"/>
                    <a:pt x="5251" y="4071"/>
                    <a:pt x="5251" y="2605"/>
                  </a:cubicBezTo>
                  <a:cubicBezTo>
                    <a:pt x="5251" y="1140"/>
                    <a:pt x="4070" y="1"/>
                    <a:pt x="26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5375951" y="2643303"/>
              <a:ext cx="90698" cy="93234"/>
            </a:xfrm>
            <a:custGeom>
              <a:avLst/>
              <a:gdLst/>
              <a:ahLst/>
              <a:cxnLst/>
              <a:rect l="l" t="t" r="r" b="b"/>
              <a:pathLst>
                <a:path w="1466" h="1507" extrusionOk="0">
                  <a:moveTo>
                    <a:pt x="733" y="1"/>
                  </a:moveTo>
                  <a:cubicBezTo>
                    <a:pt x="326" y="1"/>
                    <a:pt x="1" y="327"/>
                    <a:pt x="1" y="774"/>
                  </a:cubicBezTo>
                  <a:cubicBezTo>
                    <a:pt x="1" y="1181"/>
                    <a:pt x="326" y="1507"/>
                    <a:pt x="733" y="1507"/>
                  </a:cubicBezTo>
                  <a:cubicBezTo>
                    <a:pt x="1140" y="1507"/>
                    <a:pt x="1466" y="1181"/>
                    <a:pt x="1466" y="774"/>
                  </a:cubicBezTo>
                  <a:cubicBezTo>
                    <a:pt x="1466" y="327"/>
                    <a:pt x="1140" y="1"/>
                    <a:pt x="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5338213" y="2747328"/>
              <a:ext cx="166238" cy="158071"/>
            </a:xfrm>
            <a:custGeom>
              <a:avLst/>
              <a:gdLst/>
              <a:ahLst/>
              <a:cxnLst/>
              <a:rect l="l" t="t" r="r" b="b"/>
              <a:pathLst>
                <a:path w="2687" h="2555" extrusionOk="0">
                  <a:moveTo>
                    <a:pt x="1343" y="1"/>
                  </a:moveTo>
                  <a:cubicBezTo>
                    <a:pt x="611" y="1"/>
                    <a:pt x="0" y="611"/>
                    <a:pt x="0" y="1344"/>
                  </a:cubicBezTo>
                  <a:lnTo>
                    <a:pt x="0" y="2158"/>
                  </a:lnTo>
                  <a:cubicBezTo>
                    <a:pt x="407" y="2422"/>
                    <a:pt x="875" y="2555"/>
                    <a:pt x="1343" y="2555"/>
                  </a:cubicBezTo>
                  <a:cubicBezTo>
                    <a:pt x="1811" y="2555"/>
                    <a:pt x="2279" y="2422"/>
                    <a:pt x="2686" y="2158"/>
                  </a:cubicBezTo>
                  <a:lnTo>
                    <a:pt x="2686" y="1344"/>
                  </a:lnTo>
                  <a:cubicBezTo>
                    <a:pt x="2686" y="611"/>
                    <a:pt x="2076" y="1"/>
                    <a:pt x="1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6564338" y="2630744"/>
              <a:ext cx="324866" cy="324866"/>
            </a:xfrm>
            <a:custGeom>
              <a:avLst/>
              <a:gdLst/>
              <a:ahLst/>
              <a:cxnLst/>
              <a:rect l="l" t="t" r="r" b="b"/>
              <a:pathLst>
                <a:path w="5251" h="5251" extrusionOk="0">
                  <a:moveTo>
                    <a:pt x="2646" y="0"/>
                  </a:moveTo>
                  <a:cubicBezTo>
                    <a:pt x="1181" y="0"/>
                    <a:pt x="1" y="1181"/>
                    <a:pt x="1" y="2605"/>
                  </a:cubicBezTo>
                  <a:cubicBezTo>
                    <a:pt x="1" y="4070"/>
                    <a:pt x="1181" y="5250"/>
                    <a:pt x="2646" y="5250"/>
                  </a:cubicBezTo>
                  <a:cubicBezTo>
                    <a:pt x="4070" y="5250"/>
                    <a:pt x="5251" y="4070"/>
                    <a:pt x="5251" y="2605"/>
                  </a:cubicBezTo>
                  <a:cubicBezTo>
                    <a:pt x="5251" y="1181"/>
                    <a:pt x="4070" y="0"/>
                    <a:pt x="2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6682688" y="2696198"/>
              <a:ext cx="90698" cy="95771"/>
            </a:xfrm>
            <a:custGeom>
              <a:avLst/>
              <a:gdLst/>
              <a:ahLst/>
              <a:cxnLst/>
              <a:rect l="l" t="t" r="r" b="b"/>
              <a:pathLst>
                <a:path w="1466" h="1548" extrusionOk="0">
                  <a:moveTo>
                    <a:pt x="733" y="1"/>
                  </a:moveTo>
                  <a:cubicBezTo>
                    <a:pt x="326" y="1"/>
                    <a:pt x="1" y="367"/>
                    <a:pt x="1" y="774"/>
                  </a:cubicBezTo>
                  <a:cubicBezTo>
                    <a:pt x="1" y="1181"/>
                    <a:pt x="326" y="1547"/>
                    <a:pt x="733" y="1547"/>
                  </a:cubicBezTo>
                  <a:cubicBezTo>
                    <a:pt x="1140" y="1547"/>
                    <a:pt x="1466" y="1181"/>
                    <a:pt x="1466" y="774"/>
                  </a:cubicBezTo>
                  <a:cubicBezTo>
                    <a:pt x="1466" y="367"/>
                    <a:pt x="1140" y="1"/>
                    <a:pt x="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647424" y="2802637"/>
              <a:ext cx="163763" cy="155659"/>
            </a:xfrm>
            <a:custGeom>
              <a:avLst/>
              <a:gdLst/>
              <a:ahLst/>
              <a:cxnLst/>
              <a:rect l="l" t="t" r="r" b="b"/>
              <a:pathLst>
                <a:path w="2647" h="2516" extrusionOk="0">
                  <a:moveTo>
                    <a:pt x="1372" y="0"/>
                  </a:moveTo>
                  <a:cubicBezTo>
                    <a:pt x="1349" y="0"/>
                    <a:pt x="1326" y="1"/>
                    <a:pt x="1303" y="2"/>
                  </a:cubicBezTo>
                  <a:cubicBezTo>
                    <a:pt x="571" y="2"/>
                    <a:pt x="1" y="572"/>
                    <a:pt x="1" y="1305"/>
                  </a:cubicBezTo>
                  <a:lnTo>
                    <a:pt x="1" y="2118"/>
                  </a:lnTo>
                  <a:cubicBezTo>
                    <a:pt x="408" y="2383"/>
                    <a:pt x="866" y="2515"/>
                    <a:pt x="1323" y="2515"/>
                  </a:cubicBezTo>
                  <a:cubicBezTo>
                    <a:pt x="1781" y="2515"/>
                    <a:pt x="2239" y="2383"/>
                    <a:pt x="2646" y="2118"/>
                  </a:cubicBezTo>
                  <a:lnTo>
                    <a:pt x="2646" y="1305"/>
                  </a:lnTo>
                  <a:cubicBezTo>
                    <a:pt x="2646" y="595"/>
                    <a:pt x="2074" y="0"/>
                    <a:pt x="1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6753216" y="1520429"/>
              <a:ext cx="324804" cy="324804"/>
            </a:xfrm>
            <a:custGeom>
              <a:avLst/>
              <a:gdLst/>
              <a:ahLst/>
              <a:cxnLst/>
              <a:rect l="l" t="t" r="r" b="b"/>
              <a:pathLst>
                <a:path w="5250" h="5250" extrusionOk="0">
                  <a:moveTo>
                    <a:pt x="2605" y="0"/>
                  </a:moveTo>
                  <a:cubicBezTo>
                    <a:pt x="1180" y="0"/>
                    <a:pt x="0" y="1180"/>
                    <a:pt x="0" y="2645"/>
                  </a:cubicBezTo>
                  <a:cubicBezTo>
                    <a:pt x="0" y="4110"/>
                    <a:pt x="1180" y="5250"/>
                    <a:pt x="2605" y="5250"/>
                  </a:cubicBezTo>
                  <a:cubicBezTo>
                    <a:pt x="4070" y="5250"/>
                    <a:pt x="5250" y="4110"/>
                    <a:pt x="5250" y="2645"/>
                  </a:cubicBezTo>
                  <a:cubicBezTo>
                    <a:pt x="5250" y="1180"/>
                    <a:pt x="4070" y="0"/>
                    <a:pt x="26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6853872" y="1588359"/>
              <a:ext cx="108330" cy="92678"/>
            </a:xfrm>
            <a:custGeom>
              <a:avLst/>
              <a:gdLst/>
              <a:ahLst/>
              <a:cxnLst/>
              <a:rect l="l" t="t" r="r" b="b"/>
              <a:pathLst>
                <a:path w="1751" h="1498" extrusionOk="0">
                  <a:moveTo>
                    <a:pt x="1018" y="1"/>
                  </a:moveTo>
                  <a:cubicBezTo>
                    <a:pt x="327" y="1"/>
                    <a:pt x="1" y="774"/>
                    <a:pt x="449" y="1262"/>
                  </a:cubicBezTo>
                  <a:cubicBezTo>
                    <a:pt x="598" y="1425"/>
                    <a:pt x="788" y="1498"/>
                    <a:pt x="976" y="1498"/>
                  </a:cubicBezTo>
                  <a:cubicBezTo>
                    <a:pt x="1353" y="1498"/>
                    <a:pt x="1724" y="1208"/>
                    <a:pt x="1751" y="774"/>
                  </a:cubicBezTo>
                  <a:cubicBezTo>
                    <a:pt x="1751" y="367"/>
                    <a:pt x="1425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6833765" y="1694921"/>
              <a:ext cx="163701" cy="155535"/>
            </a:xfrm>
            <a:custGeom>
              <a:avLst/>
              <a:gdLst/>
              <a:ahLst/>
              <a:cxnLst/>
              <a:rect l="l" t="t" r="r" b="b"/>
              <a:pathLst>
                <a:path w="2646" h="2514" extrusionOk="0">
                  <a:moveTo>
                    <a:pt x="1303" y="0"/>
                  </a:moveTo>
                  <a:cubicBezTo>
                    <a:pt x="570" y="0"/>
                    <a:pt x="0" y="570"/>
                    <a:pt x="0" y="1303"/>
                  </a:cubicBezTo>
                  <a:lnTo>
                    <a:pt x="0" y="2117"/>
                  </a:lnTo>
                  <a:cubicBezTo>
                    <a:pt x="407" y="2381"/>
                    <a:pt x="865" y="2513"/>
                    <a:pt x="1323" y="2513"/>
                  </a:cubicBezTo>
                  <a:cubicBezTo>
                    <a:pt x="1781" y="2513"/>
                    <a:pt x="2239" y="2381"/>
                    <a:pt x="2646" y="2117"/>
                  </a:cubicBezTo>
                  <a:lnTo>
                    <a:pt x="2646" y="1303"/>
                  </a:lnTo>
                  <a:cubicBezTo>
                    <a:pt x="2646" y="570"/>
                    <a:pt x="2076" y="0"/>
                    <a:pt x="1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5156945" y="1900598"/>
              <a:ext cx="380238" cy="325361"/>
            </a:xfrm>
            <a:custGeom>
              <a:avLst/>
              <a:gdLst/>
              <a:ahLst/>
              <a:cxnLst/>
              <a:rect l="l" t="t" r="r" b="b"/>
              <a:pathLst>
                <a:path w="6146" h="5259" extrusionOk="0">
                  <a:moveTo>
                    <a:pt x="3541" y="0"/>
                  </a:moveTo>
                  <a:cubicBezTo>
                    <a:pt x="1180" y="0"/>
                    <a:pt x="0" y="2808"/>
                    <a:pt x="1669" y="4477"/>
                  </a:cubicBezTo>
                  <a:cubicBezTo>
                    <a:pt x="2208" y="5017"/>
                    <a:pt x="2868" y="5258"/>
                    <a:pt x="3512" y="5258"/>
                  </a:cubicBezTo>
                  <a:cubicBezTo>
                    <a:pt x="4860" y="5258"/>
                    <a:pt x="6145" y="4202"/>
                    <a:pt x="6145" y="2605"/>
                  </a:cubicBezTo>
                  <a:cubicBezTo>
                    <a:pt x="6145" y="1181"/>
                    <a:pt x="5006" y="0"/>
                    <a:pt x="35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5313033" y="1966052"/>
              <a:ext cx="108330" cy="92678"/>
            </a:xfrm>
            <a:custGeom>
              <a:avLst/>
              <a:gdLst/>
              <a:ahLst/>
              <a:cxnLst/>
              <a:rect l="l" t="t" r="r" b="b"/>
              <a:pathLst>
                <a:path w="1751" h="1498" extrusionOk="0">
                  <a:moveTo>
                    <a:pt x="1018" y="0"/>
                  </a:moveTo>
                  <a:cubicBezTo>
                    <a:pt x="367" y="0"/>
                    <a:pt x="0" y="814"/>
                    <a:pt x="489" y="1262"/>
                  </a:cubicBezTo>
                  <a:cubicBezTo>
                    <a:pt x="638" y="1425"/>
                    <a:pt x="828" y="1497"/>
                    <a:pt x="1015" y="1497"/>
                  </a:cubicBezTo>
                  <a:cubicBezTo>
                    <a:pt x="1389" y="1497"/>
                    <a:pt x="1750" y="1208"/>
                    <a:pt x="1750" y="774"/>
                  </a:cubicBezTo>
                  <a:cubicBezTo>
                    <a:pt x="1750" y="367"/>
                    <a:pt x="1425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5295402" y="2072491"/>
              <a:ext cx="163701" cy="156277"/>
            </a:xfrm>
            <a:custGeom>
              <a:avLst/>
              <a:gdLst/>
              <a:ahLst/>
              <a:cxnLst/>
              <a:rect l="l" t="t" r="r" b="b"/>
              <a:pathLst>
                <a:path w="2646" h="2526" extrusionOk="0">
                  <a:moveTo>
                    <a:pt x="1372" y="0"/>
                  </a:moveTo>
                  <a:cubicBezTo>
                    <a:pt x="1349" y="0"/>
                    <a:pt x="1326" y="1"/>
                    <a:pt x="1303" y="2"/>
                  </a:cubicBezTo>
                  <a:cubicBezTo>
                    <a:pt x="570" y="2"/>
                    <a:pt x="0" y="572"/>
                    <a:pt x="0" y="1304"/>
                  </a:cubicBezTo>
                  <a:lnTo>
                    <a:pt x="0" y="2159"/>
                  </a:lnTo>
                  <a:cubicBezTo>
                    <a:pt x="407" y="2403"/>
                    <a:pt x="865" y="2525"/>
                    <a:pt x="1323" y="2525"/>
                  </a:cubicBezTo>
                  <a:cubicBezTo>
                    <a:pt x="1781" y="2525"/>
                    <a:pt x="2239" y="2403"/>
                    <a:pt x="2646" y="2159"/>
                  </a:cubicBezTo>
                  <a:lnTo>
                    <a:pt x="2646" y="1304"/>
                  </a:lnTo>
                  <a:cubicBezTo>
                    <a:pt x="2646" y="595"/>
                    <a:pt x="2073" y="0"/>
                    <a:pt x="1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6040641" y="1602773"/>
              <a:ext cx="88223" cy="88904"/>
            </a:xfrm>
            <a:custGeom>
              <a:avLst/>
              <a:gdLst/>
              <a:ahLst/>
              <a:cxnLst/>
              <a:rect l="l" t="t" r="r" b="b"/>
              <a:pathLst>
                <a:path w="1426" h="1437" extrusionOk="0">
                  <a:moveTo>
                    <a:pt x="691" y="1"/>
                  </a:moveTo>
                  <a:cubicBezTo>
                    <a:pt x="638" y="1"/>
                    <a:pt x="611" y="60"/>
                    <a:pt x="611" y="93"/>
                  </a:cubicBezTo>
                  <a:lnTo>
                    <a:pt x="611" y="622"/>
                  </a:lnTo>
                  <a:lnTo>
                    <a:pt x="123" y="622"/>
                  </a:lnTo>
                  <a:cubicBezTo>
                    <a:pt x="107" y="615"/>
                    <a:pt x="93" y="611"/>
                    <a:pt x="81" y="611"/>
                  </a:cubicBezTo>
                  <a:cubicBezTo>
                    <a:pt x="27" y="611"/>
                    <a:pt x="1" y="671"/>
                    <a:pt x="1" y="704"/>
                  </a:cubicBezTo>
                  <a:cubicBezTo>
                    <a:pt x="1" y="745"/>
                    <a:pt x="41" y="826"/>
                    <a:pt x="123" y="826"/>
                  </a:cubicBezTo>
                  <a:lnTo>
                    <a:pt x="611" y="826"/>
                  </a:lnTo>
                  <a:lnTo>
                    <a:pt x="611" y="1314"/>
                  </a:lnTo>
                  <a:cubicBezTo>
                    <a:pt x="611" y="1396"/>
                    <a:pt x="652" y="1436"/>
                    <a:pt x="733" y="1436"/>
                  </a:cubicBezTo>
                  <a:cubicBezTo>
                    <a:pt x="774" y="1436"/>
                    <a:pt x="815" y="1396"/>
                    <a:pt x="815" y="1314"/>
                  </a:cubicBezTo>
                  <a:lnTo>
                    <a:pt x="815" y="826"/>
                  </a:lnTo>
                  <a:lnTo>
                    <a:pt x="1344" y="826"/>
                  </a:lnTo>
                  <a:cubicBezTo>
                    <a:pt x="1384" y="826"/>
                    <a:pt x="1425" y="745"/>
                    <a:pt x="1425" y="704"/>
                  </a:cubicBezTo>
                  <a:cubicBezTo>
                    <a:pt x="1425" y="671"/>
                    <a:pt x="1399" y="611"/>
                    <a:pt x="1367" y="611"/>
                  </a:cubicBezTo>
                  <a:cubicBezTo>
                    <a:pt x="1359" y="611"/>
                    <a:pt x="1352" y="615"/>
                    <a:pt x="1344" y="622"/>
                  </a:cubicBezTo>
                  <a:lnTo>
                    <a:pt x="815" y="622"/>
                  </a:lnTo>
                  <a:lnTo>
                    <a:pt x="815" y="93"/>
                  </a:lnTo>
                  <a:cubicBezTo>
                    <a:pt x="815" y="53"/>
                    <a:pt x="774" y="12"/>
                    <a:pt x="733" y="12"/>
                  </a:cubicBezTo>
                  <a:cubicBezTo>
                    <a:pt x="718" y="4"/>
                    <a:pt x="704" y="1"/>
                    <a:pt x="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7145942" y="2761653"/>
              <a:ext cx="88223" cy="90698"/>
            </a:xfrm>
            <a:custGeom>
              <a:avLst/>
              <a:gdLst/>
              <a:ahLst/>
              <a:cxnLst/>
              <a:rect l="l" t="t" r="r" b="b"/>
              <a:pathLst>
                <a:path w="1426" h="1466" extrusionOk="0">
                  <a:moveTo>
                    <a:pt x="733" y="1"/>
                  </a:moveTo>
                  <a:cubicBezTo>
                    <a:pt x="652" y="1"/>
                    <a:pt x="611" y="41"/>
                    <a:pt x="611" y="123"/>
                  </a:cubicBezTo>
                  <a:lnTo>
                    <a:pt x="611" y="611"/>
                  </a:lnTo>
                  <a:lnTo>
                    <a:pt x="123" y="611"/>
                  </a:lnTo>
                  <a:cubicBezTo>
                    <a:pt x="41" y="611"/>
                    <a:pt x="1" y="652"/>
                    <a:pt x="1" y="733"/>
                  </a:cubicBezTo>
                  <a:cubicBezTo>
                    <a:pt x="1" y="774"/>
                    <a:pt x="41" y="815"/>
                    <a:pt x="123" y="855"/>
                  </a:cubicBezTo>
                  <a:lnTo>
                    <a:pt x="611" y="855"/>
                  </a:lnTo>
                  <a:lnTo>
                    <a:pt x="611" y="1344"/>
                  </a:lnTo>
                  <a:cubicBezTo>
                    <a:pt x="611" y="1384"/>
                    <a:pt x="652" y="1466"/>
                    <a:pt x="733" y="1466"/>
                  </a:cubicBezTo>
                  <a:cubicBezTo>
                    <a:pt x="774" y="1466"/>
                    <a:pt x="815" y="1384"/>
                    <a:pt x="815" y="1344"/>
                  </a:cubicBezTo>
                  <a:lnTo>
                    <a:pt x="815" y="855"/>
                  </a:lnTo>
                  <a:lnTo>
                    <a:pt x="1344" y="855"/>
                  </a:lnTo>
                  <a:cubicBezTo>
                    <a:pt x="1384" y="815"/>
                    <a:pt x="1425" y="774"/>
                    <a:pt x="1425" y="733"/>
                  </a:cubicBezTo>
                  <a:cubicBezTo>
                    <a:pt x="1425" y="652"/>
                    <a:pt x="1384" y="611"/>
                    <a:pt x="1344" y="611"/>
                  </a:cubicBezTo>
                  <a:lnTo>
                    <a:pt x="815" y="611"/>
                  </a:lnTo>
                  <a:lnTo>
                    <a:pt x="815" y="123"/>
                  </a:lnTo>
                  <a:cubicBezTo>
                    <a:pt x="815" y="41"/>
                    <a:pt x="774" y="1"/>
                    <a:pt x="7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5297938" y="1734425"/>
              <a:ext cx="57970" cy="57970"/>
            </a:xfrm>
            <a:custGeom>
              <a:avLst/>
              <a:gdLst/>
              <a:ahLst/>
              <a:cxnLst/>
              <a:rect l="l" t="t" r="r" b="b"/>
              <a:pathLst>
                <a:path w="937" h="937" extrusionOk="0">
                  <a:moveTo>
                    <a:pt x="448" y="0"/>
                  </a:moveTo>
                  <a:cubicBezTo>
                    <a:pt x="407" y="0"/>
                    <a:pt x="407" y="41"/>
                    <a:pt x="407" y="82"/>
                  </a:cubicBezTo>
                  <a:lnTo>
                    <a:pt x="407" y="407"/>
                  </a:lnTo>
                  <a:lnTo>
                    <a:pt x="82" y="407"/>
                  </a:lnTo>
                  <a:cubicBezTo>
                    <a:pt x="41" y="407"/>
                    <a:pt x="0" y="407"/>
                    <a:pt x="0" y="448"/>
                  </a:cubicBezTo>
                  <a:cubicBezTo>
                    <a:pt x="0" y="489"/>
                    <a:pt x="41" y="529"/>
                    <a:pt x="82" y="529"/>
                  </a:cubicBezTo>
                  <a:lnTo>
                    <a:pt x="407" y="529"/>
                  </a:lnTo>
                  <a:lnTo>
                    <a:pt x="407" y="855"/>
                  </a:lnTo>
                  <a:cubicBezTo>
                    <a:pt x="407" y="896"/>
                    <a:pt x="407" y="936"/>
                    <a:pt x="448" y="936"/>
                  </a:cubicBezTo>
                  <a:cubicBezTo>
                    <a:pt x="489" y="936"/>
                    <a:pt x="529" y="896"/>
                    <a:pt x="529" y="855"/>
                  </a:cubicBezTo>
                  <a:lnTo>
                    <a:pt x="529" y="529"/>
                  </a:lnTo>
                  <a:lnTo>
                    <a:pt x="855" y="529"/>
                  </a:lnTo>
                  <a:cubicBezTo>
                    <a:pt x="895" y="529"/>
                    <a:pt x="936" y="529"/>
                    <a:pt x="936" y="489"/>
                  </a:cubicBezTo>
                  <a:cubicBezTo>
                    <a:pt x="936" y="448"/>
                    <a:pt x="895" y="407"/>
                    <a:pt x="855" y="407"/>
                  </a:cubicBezTo>
                  <a:lnTo>
                    <a:pt x="529" y="407"/>
                  </a:lnTo>
                  <a:lnTo>
                    <a:pt x="529" y="82"/>
                  </a:lnTo>
                  <a:cubicBezTo>
                    <a:pt x="529" y="41"/>
                    <a:pt x="489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7286935" y="1783732"/>
              <a:ext cx="55495" cy="56485"/>
            </a:xfrm>
            <a:custGeom>
              <a:avLst/>
              <a:gdLst/>
              <a:ahLst/>
              <a:cxnLst/>
              <a:rect l="l" t="t" r="r" b="b"/>
              <a:pathLst>
                <a:path w="897" h="913" extrusionOk="0">
                  <a:moveTo>
                    <a:pt x="414" y="0"/>
                  </a:moveTo>
                  <a:cubicBezTo>
                    <a:pt x="387" y="0"/>
                    <a:pt x="367" y="29"/>
                    <a:pt x="367" y="58"/>
                  </a:cubicBezTo>
                  <a:lnTo>
                    <a:pt x="367" y="383"/>
                  </a:lnTo>
                  <a:lnTo>
                    <a:pt x="42" y="383"/>
                  </a:lnTo>
                  <a:cubicBezTo>
                    <a:pt x="1" y="383"/>
                    <a:pt x="1" y="424"/>
                    <a:pt x="1" y="465"/>
                  </a:cubicBezTo>
                  <a:cubicBezTo>
                    <a:pt x="1" y="506"/>
                    <a:pt x="1" y="546"/>
                    <a:pt x="42" y="546"/>
                  </a:cubicBezTo>
                  <a:lnTo>
                    <a:pt x="367" y="546"/>
                  </a:lnTo>
                  <a:lnTo>
                    <a:pt x="367" y="872"/>
                  </a:lnTo>
                  <a:cubicBezTo>
                    <a:pt x="367" y="913"/>
                    <a:pt x="408" y="913"/>
                    <a:pt x="449" y="913"/>
                  </a:cubicBezTo>
                  <a:cubicBezTo>
                    <a:pt x="489" y="913"/>
                    <a:pt x="489" y="913"/>
                    <a:pt x="489" y="872"/>
                  </a:cubicBezTo>
                  <a:lnTo>
                    <a:pt x="489" y="546"/>
                  </a:lnTo>
                  <a:lnTo>
                    <a:pt x="815" y="546"/>
                  </a:lnTo>
                  <a:cubicBezTo>
                    <a:pt x="855" y="546"/>
                    <a:pt x="896" y="506"/>
                    <a:pt x="896" y="465"/>
                  </a:cubicBezTo>
                  <a:cubicBezTo>
                    <a:pt x="896" y="424"/>
                    <a:pt x="855" y="383"/>
                    <a:pt x="855" y="383"/>
                  </a:cubicBezTo>
                  <a:lnTo>
                    <a:pt x="530" y="383"/>
                  </a:lnTo>
                  <a:lnTo>
                    <a:pt x="530" y="58"/>
                  </a:lnTo>
                  <a:cubicBezTo>
                    <a:pt x="530" y="17"/>
                    <a:pt x="489" y="17"/>
                    <a:pt x="449" y="17"/>
                  </a:cubicBezTo>
                  <a:cubicBezTo>
                    <a:pt x="437" y="5"/>
                    <a:pt x="425" y="0"/>
                    <a:pt x="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5965103" y="2857360"/>
              <a:ext cx="57970" cy="57970"/>
            </a:xfrm>
            <a:custGeom>
              <a:avLst/>
              <a:gdLst/>
              <a:ahLst/>
              <a:cxnLst/>
              <a:rect l="l" t="t" r="r" b="b"/>
              <a:pathLst>
                <a:path w="937" h="937" extrusionOk="0">
                  <a:moveTo>
                    <a:pt x="489" y="0"/>
                  </a:moveTo>
                  <a:cubicBezTo>
                    <a:pt x="449" y="0"/>
                    <a:pt x="408" y="41"/>
                    <a:pt x="408" y="82"/>
                  </a:cubicBezTo>
                  <a:lnTo>
                    <a:pt x="408" y="407"/>
                  </a:lnTo>
                  <a:lnTo>
                    <a:pt x="42" y="407"/>
                  </a:lnTo>
                  <a:cubicBezTo>
                    <a:pt x="42" y="407"/>
                    <a:pt x="1" y="448"/>
                    <a:pt x="1" y="489"/>
                  </a:cubicBezTo>
                  <a:cubicBezTo>
                    <a:pt x="1" y="529"/>
                    <a:pt x="42" y="529"/>
                    <a:pt x="42" y="529"/>
                  </a:cubicBezTo>
                  <a:lnTo>
                    <a:pt x="367" y="529"/>
                  </a:lnTo>
                  <a:lnTo>
                    <a:pt x="367" y="896"/>
                  </a:lnTo>
                  <a:cubicBezTo>
                    <a:pt x="367" y="896"/>
                    <a:pt x="408" y="936"/>
                    <a:pt x="449" y="936"/>
                  </a:cubicBezTo>
                  <a:cubicBezTo>
                    <a:pt x="489" y="936"/>
                    <a:pt x="489" y="896"/>
                    <a:pt x="489" y="896"/>
                  </a:cubicBezTo>
                  <a:lnTo>
                    <a:pt x="489" y="529"/>
                  </a:lnTo>
                  <a:lnTo>
                    <a:pt x="896" y="529"/>
                  </a:lnTo>
                  <a:cubicBezTo>
                    <a:pt x="896" y="529"/>
                    <a:pt x="937" y="529"/>
                    <a:pt x="937" y="489"/>
                  </a:cubicBezTo>
                  <a:cubicBezTo>
                    <a:pt x="937" y="448"/>
                    <a:pt x="896" y="407"/>
                    <a:pt x="896" y="407"/>
                  </a:cubicBezTo>
                  <a:lnTo>
                    <a:pt x="571" y="407"/>
                  </a:lnTo>
                  <a:lnTo>
                    <a:pt x="571" y="82"/>
                  </a:lnTo>
                  <a:cubicBezTo>
                    <a:pt x="571" y="41"/>
                    <a:pt x="530" y="0"/>
                    <a:pt x="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5413752" y="2358841"/>
              <a:ext cx="90698" cy="88161"/>
            </a:xfrm>
            <a:custGeom>
              <a:avLst/>
              <a:gdLst/>
              <a:ahLst/>
              <a:cxnLst/>
              <a:rect l="l" t="t" r="r" b="b"/>
              <a:pathLst>
                <a:path w="1466" h="1425" extrusionOk="0">
                  <a:moveTo>
                    <a:pt x="692" y="0"/>
                  </a:moveTo>
                  <a:cubicBezTo>
                    <a:pt x="651" y="0"/>
                    <a:pt x="611" y="41"/>
                    <a:pt x="611" y="122"/>
                  </a:cubicBezTo>
                  <a:lnTo>
                    <a:pt x="611" y="611"/>
                  </a:lnTo>
                  <a:lnTo>
                    <a:pt x="122" y="611"/>
                  </a:lnTo>
                  <a:cubicBezTo>
                    <a:pt x="82" y="611"/>
                    <a:pt x="0" y="651"/>
                    <a:pt x="0" y="733"/>
                  </a:cubicBezTo>
                  <a:cubicBezTo>
                    <a:pt x="0" y="773"/>
                    <a:pt x="82" y="814"/>
                    <a:pt x="122" y="814"/>
                  </a:cubicBezTo>
                  <a:lnTo>
                    <a:pt x="651" y="814"/>
                  </a:lnTo>
                  <a:lnTo>
                    <a:pt x="651" y="1343"/>
                  </a:lnTo>
                  <a:cubicBezTo>
                    <a:pt x="611" y="1384"/>
                    <a:pt x="692" y="1425"/>
                    <a:pt x="733" y="1425"/>
                  </a:cubicBezTo>
                  <a:cubicBezTo>
                    <a:pt x="773" y="1425"/>
                    <a:pt x="855" y="1384"/>
                    <a:pt x="855" y="1343"/>
                  </a:cubicBezTo>
                  <a:lnTo>
                    <a:pt x="855" y="814"/>
                  </a:lnTo>
                  <a:lnTo>
                    <a:pt x="1343" y="814"/>
                  </a:lnTo>
                  <a:cubicBezTo>
                    <a:pt x="1384" y="814"/>
                    <a:pt x="1465" y="773"/>
                    <a:pt x="1465" y="733"/>
                  </a:cubicBezTo>
                  <a:cubicBezTo>
                    <a:pt x="1465" y="651"/>
                    <a:pt x="1384" y="611"/>
                    <a:pt x="1303" y="611"/>
                  </a:cubicBezTo>
                  <a:lnTo>
                    <a:pt x="814" y="611"/>
                  </a:lnTo>
                  <a:lnTo>
                    <a:pt x="814" y="122"/>
                  </a:lnTo>
                  <a:cubicBezTo>
                    <a:pt x="814" y="41"/>
                    <a:pt x="773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7629039" y="3582349"/>
              <a:ext cx="292065" cy="124967"/>
            </a:xfrm>
            <a:custGeom>
              <a:avLst/>
              <a:gdLst/>
              <a:ahLst/>
              <a:cxnLst/>
              <a:rect l="l" t="t" r="r" b="b"/>
              <a:pathLst>
                <a:path w="4721" h="2020" extrusionOk="0">
                  <a:moveTo>
                    <a:pt x="285" y="0"/>
                  </a:moveTo>
                  <a:cubicBezTo>
                    <a:pt x="285" y="0"/>
                    <a:pt x="0" y="1302"/>
                    <a:pt x="204" y="1669"/>
                  </a:cubicBezTo>
                  <a:cubicBezTo>
                    <a:pt x="308" y="1877"/>
                    <a:pt x="1949" y="2019"/>
                    <a:pt x="3169" y="2019"/>
                  </a:cubicBezTo>
                  <a:cubicBezTo>
                    <a:pt x="3853" y="2019"/>
                    <a:pt x="4404" y="1974"/>
                    <a:pt x="4477" y="1872"/>
                  </a:cubicBezTo>
                  <a:cubicBezTo>
                    <a:pt x="4721" y="1587"/>
                    <a:pt x="4355" y="1180"/>
                    <a:pt x="4151" y="1099"/>
                  </a:cubicBezTo>
                  <a:cubicBezTo>
                    <a:pt x="3948" y="977"/>
                    <a:pt x="1262" y="0"/>
                    <a:pt x="1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7223645" y="3559645"/>
              <a:ext cx="186399" cy="204031"/>
            </a:xfrm>
            <a:custGeom>
              <a:avLst/>
              <a:gdLst/>
              <a:ahLst/>
              <a:cxnLst/>
              <a:rect l="l" t="t" r="r" b="b"/>
              <a:pathLst>
                <a:path w="3013" h="3298" extrusionOk="0">
                  <a:moveTo>
                    <a:pt x="1791" y="1"/>
                  </a:moveTo>
                  <a:cubicBezTo>
                    <a:pt x="1791" y="1"/>
                    <a:pt x="937" y="1140"/>
                    <a:pt x="448" y="1832"/>
                  </a:cubicBezTo>
                  <a:cubicBezTo>
                    <a:pt x="164" y="2158"/>
                    <a:pt x="1" y="2565"/>
                    <a:pt x="1" y="2972"/>
                  </a:cubicBezTo>
                  <a:cubicBezTo>
                    <a:pt x="82" y="3297"/>
                    <a:pt x="530" y="3297"/>
                    <a:pt x="896" y="3297"/>
                  </a:cubicBezTo>
                  <a:cubicBezTo>
                    <a:pt x="1588" y="3297"/>
                    <a:pt x="2890" y="1669"/>
                    <a:pt x="2972" y="1425"/>
                  </a:cubicBezTo>
                  <a:cubicBezTo>
                    <a:pt x="3012" y="937"/>
                    <a:pt x="2972" y="448"/>
                    <a:pt x="2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7291633" y="2592896"/>
              <a:ext cx="463307" cy="1004626"/>
            </a:xfrm>
            <a:custGeom>
              <a:avLst/>
              <a:gdLst/>
              <a:ahLst/>
              <a:cxnLst/>
              <a:rect l="l" t="t" r="r" b="b"/>
              <a:pathLst>
                <a:path w="7489" h="16239" extrusionOk="0">
                  <a:moveTo>
                    <a:pt x="2076" y="0"/>
                  </a:moveTo>
                  <a:cubicBezTo>
                    <a:pt x="1425" y="610"/>
                    <a:pt x="1059" y="1424"/>
                    <a:pt x="1018" y="2279"/>
                  </a:cubicBezTo>
                  <a:cubicBezTo>
                    <a:pt x="977" y="2767"/>
                    <a:pt x="1" y="16238"/>
                    <a:pt x="1" y="16238"/>
                  </a:cubicBezTo>
                  <a:lnTo>
                    <a:pt x="2035" y="16238"/>
                  </a:lnTo>
                  <a:cubicBezTo>
                    <a:pt x="2035" y="16238"/>
                    <a:pt x="2727" y="9238"/>
                    <a:pt x="2890" y="8343"/>
                  </a:cubicBezTo>
                  <a:cubicBezTo>
                    <a:pt x="3012" y="7488"/>
                    <a:pt x="3989" y="3337"/>
                    <a:pt x="3989" y="3337"/>
                  </a:cubicBezTo>
                  <a:cubicBezTo>
                    <a:pt x="3989" y="3337"/>
                    <a:pt x="4803" y="7000"/>
                    <a:pt x="5047" y="8343"/>
                  </a:cubicBezTo>
                  <a:cubicBezTo>
                    <a:pt x="5088" y="8587"/>
                    <a:pt x="5495" y="16157"/>
                    <a:pt x="5495" y="16157"/>
                  </a:cubicBezTo>
                  <a:lnTo>
                    <a:pt x="7489" y="16157"/>
                  </a:lnTo>
                  <a:cubicBezTo>
                    <a:pt x="7489" y="16157"/>
                    <a:pt x="7219" y="8325"/>
                    <a:pt x="7205" y="8325"/>
                  </a:cubicBezTo>
                  <a:cubicBezTo>
                    <a:pt x="7204" y="8325"/>
                    <a:pt x="7204" y="8331"/>
                    <a:pt x="7204" y="8343"/>
                  </a:cubicBezTo>
                  <a:cubicBezTo>
                    <a:pt x="7204" y="8345"/>
                    <a:pt x="7204" y="8346"/>
                    <a:pt x="7204" y="8346"/>
                  </a:cubicBezTo>
                  <a:cubicBezTo>
                    <a:pt x="7198" y="8346"/>
                    <a:pt x="6987" y="2490"/>
                    <a:pt x="5983" y="41"/>
                  </a:cubicBezTo>
                  <a:cubicBezTo>
                    <a:pt x="5983" y="41"/>
                    <a:pt x="4942" y="318"/>
                    <a:pt x="3811" y="318"/>
                  </a:cubicBezTo>
                  <a:cubicBezTo>
                    <a:pt x="3210" y="318"/>
                    <a:pt x="2584" y="240"/>
                    <a:pt x="20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7817847" y="1968503"/>
              <a:ext cx="201494" cy="219683"/>
            </a:xfrm>
            <a:custGeom>
              <a:avLst/>
              <a:gdLst/>
              <a:ahLst/>
              <a:cxnLst/>
              <a:rect l="l" t="t" r="r" b="b"/>
              <a:pathLst>
                <a:path w="3257" h="3551" extrusionOk="0">
                  <a:moveTo>
                    <a:pt x="1832" y="0"/>
                  </a:moveTo>
                  <a:cubicBezTo>
                    <a:pt x="1832" y="0"/>
                    <a:pt x="0" y="570"/>
                    <a:pt x="204" y="733"/>
                  </a:cubicBezTo>
                  <a:cubicBezTo>
                    <a:pt x="407" y="855"/>
                    <a:pt x="2564" y="3419"/>
                    <a:pt x="2686" y="3541"/>
                  </a:cubicBezTo>
                  <a:cubicBezTo>
                    <a:pt x="2700" y="3548"/>
                    <a:pt x="2715" y="3551"/>
                    <a:pt x="2732" y="3551"/>
                  </a:cubicBezTo>
                  <a:cubicBezTo>
                    <a:pt x="2914" y="3551"/>
                    <a:pt x="3256" y="3175"/>
                    <a:pt x="3256" y="3175"/>
                  </a:cubicBezTo>
                  <a:lnTo>
                    <a:pt x="18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7815311" y="1968503"/>
              <a:ext cx="133505" cy="73063"/>
            </a:xfrm>
            <a:custGeom>
              <a:avLst/>
              <a:gdLst/>
              <a:ahLst/>
              <a:cxnLst/>
              <a:rect l="l" t="t" r="r" b="b"/>
              <a:pathLst>
                <a:path w="2158" h="1181" extrusionOk="0">
                  <a:moveTo>
                    <a:pt x="1873" y="0"/>
                  </a:moveTo>
                  <a:cubicBezTo>
                    <a:pt x="1873" y="0"/>
                    <a:pt x="1" y="611"/>
                    <a:pt x="245" y="733"/>
                  </a:cubicBezTo>
                  <a:cubicBezTo>
                    <a:pt x="367" y="855"/>
                    <a:pt x="530" y="1018"/>
                    <a:pt x="652" y="1180"/>
                  </a:cubicBezTo>
                  <a:lnTo>
                    <a:pt x="692" y="1140"/>
                  </a:lnTo>
                  <a:cubicBezTo>
                    <a:pt x="1059" y="1018"/>
                    <a:pt x="1384" y="895"/>
                    <a:pt x="1751" y="814"/>
                  </a:cubicBezTo>
                  <a:lnTo>
                    <a:pt x="2158" y="651"/>
                  </a:lnTo>
                  <a:lnTo>
                    <a:pt x="1873" y="0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7712122" y="1739359"/>
              <a:ext cx="412949" cy="322317"/>
            </a:xfrm>
            <a:custGeom>
              <a:avLst/>
              <a:gdLst/>
              <a:ahLst/>
              <a:cxnLst/>
              <a:rect l="l" t="t" r="r" b="b"/>
              <a:pathLst>
                <a:path w="6675" h="5210" extrusionOk="0">
                  <a:moveTo>
                    <a:pt x="4558" y="1"/>
                  </a:moveTo>
                  <a:cubicBezTo>
                    <a:pt x="4558" y="1"/>
                    <a:pt x="3541" y="2036"/>
                    <a:pt x="2605" y="2687"/>
                  </a:cubicBezTo>
                  <a:cubicBezTo>
                    <a:pt x="1791" y="3216"/>
                    <a:pt x="895" y="3704"/>
                    <a:pt x="0" y="4070"/>
                  </a:cubicBezTo>
                  <a:cubicBezTo>
                    <a:pt x="0" y="4070"/>
                    <a:pt x="0" y="5006"/>
                    <a:pt x="570" y="5210"/>
                  </a:cubicBezTo>
                  <a:cubicBezTo>
                    <a:pt x="570" y="5210"/>
                    <a:pt x="3419" y="4030"/>
                    <a:pt x="3988" y="3908"/>
                  </a:cubicBezTo>
                  <a:cubicBezTo>
                    <a:pt x="4884" y="3826"/>
                    <a:pt x="5779" y="3786"/>
                    <a:pt x="6674" y="3786"/>
                  </a:cubicBezTo>
                  <a:lnTo>
                    <a:pt x="45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7790132" y="1931587"/>
              <a:ext cx="78135" cy="95705"/>
            </a:xfrm>
            <a:custGeom>
              <a:avLst/>
              <a:gdLst/>
              <a:ahLst/>
              <a:cxnLst/>
              <a:rect l="l" t="t" r="r" b="b"/>
              <a:pathLst>
                <a:path w="1263" h="1547" extrusionOk="0">
                  <a:moveTo>
                    <a:pt x="693" y="0"/>
                  </a:moveTo>
                  <a:cubicBezTo>
                    <a:pt x="448" y="122"/>
                    <a:pt x="245" y="245"/>
                    <a:pt x="1" y="367"/>
                  </a:cubicBezTo>
                  <a:cubicBezTo>
                    <a:pt x="82" y="774"/>
                    <a:pt x="286" y="1221"/>
                    <a:pt x="570" y="1547"/>
                  </a:cubicBezTo>
                  <a:lnTo>
                    <a:pt x="1262" y="1303"/>
                  </a:lnTo>
                  <a:cubicBezTo>
                    <a:pt x="977" y="896"/>
                    <a:pt x="774" y="448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7943740" y="1673845"/>
              <a:ext cx="266947" cy="332524"/>
            </a:xfrm>
            <a:custGeom>
              <a:avLst/>
              <a:gdLst/>
              <a:ahLst/>
              <a:cxnLst/>
              <a:rect l="l" t="t" r="r" b="b"/>
              <a:pathLst>
                <a:path w="4315" h="5375" extrusionOk="0">
                  <a:moveTo>
                    <a:pt x="1469" y="1"/>
                  </a:moveTo>
                  <a:cubicBezTo>
                    <a:pt x="1326" y="1"/>
                    <a:pt x="1188" y="27"/>
                    <a:pt x="1058" y="83"/>
                  </a:cubicBezTo>
                  <a:cubicBezTo>
                    <a:pt x="204" y="449"/>
                    <a:pt x="0" y="1874"/>
                    <a:pt x="611" y="3339"/>
                  </a:cubicBezTo>
                  <a:cubicBezTo>
                    <a:pt x="1094" y="4547"/>
                    <a:pt x="2016" y="5374"/>
                    <a:pt x="2807" y="5374"/>
                  </a:cubicBezTo>
                  <a:cubicBezTo>
                    <a:pt x="2948" y="5374"/>
                    <a:pt x="3085" y="5348"/>
                    <a:pt x="3215" y="5292"/>
                  </a:cubicBezTo>
                  <a:cubicBezTo>
                    <a:pt x="4070" y="4926"/>
                    <a:pt x="4314" y="3461"/>
                    <a:pt x="3704" y="2036"/>
                  </a:cubicBezTo>
                  <a:cubicBezTo>
                    <a:pt x="3220" y="828"/>
                    <a:pt x="2269" y="1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7971393" y="1695312"/>
              <a:ext cx="226673" cy="282909"/>
            </a:xfrm>
            <a:custGeom>
              <a:avLst/>
              <a:gdLst/>
              <a:ahLst/>
              <a:cxnLst/>
              <a:rect l="l" t="t" r="r" b="b"/>
              <a:pathLst>
                <a:path w="3664" h="4573" extrusionOk="0">
                  <a:moveTo>
                    <a:pt x="1232" y="0"/>
                  </a:moveTo>
                  <a:cubicBezTo>
                    <a:pt x="1115" y="0"/>
                    <a:pt x="1003" y="20"/>
                    <a:pt x="896" y="62"/>
                  </a:cubicBezTo>
                  <a:cubicBezTo>
                    <a:pt x="164" y="387"/>
                    <a:pt x="1" y="1608"/>
                    <a:pt x="489" y="2829"/>
                  </a:cubicBezTo>
                  <a:cubicBezTo>
                    <a:pt x="936" y="3860"/>
                    <a:pt x="1702" y="4572"/>
                    <a:pt x="2371" y="4572"/>
                  </a:cubicBezTo>
                  <a:cubicBezTo>
                    <a:pt x="2494" y="4572"/>
                    <a:pt x="2614" y="4548"/>
                    <a:pt x="2728" y="4498"/>
                  </a:cubicBezTo>
                  <a:cubicBezTo>
                    <a:pt x="3460" y="4213"/>
                    <a:pt x="3664" y="2951"/>
                    <a:pt x="3135" y="1730"/>
                  </a:cubicBezTo>
                  <a:cubicBezTo>
                    <a:pt x="2717" y="687"/>
                    <a:pt x="1914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7893383" y="2065258"/>
              <a:ext cx="60442" cy="104676"/>
            </a:xfrm>
            <a:custGeom>
              <a:avLst/>
              <a:gdLst/>
              <a:ahLst/>
              <a:cxnLst/>
              <a:rect l="l" t="t" r="r" b="b"/>
              <a:pathLst>
                <a:path w="977" h="1692" extrusionOk="0">
                  <a:moveTo>
                    <a:pt x="330" y="1"/>
                  </a:moveTo>
                  <a:cubicBezTo>
                    <a:pt x="235" y="1"/>
                    <a:pt x="76" y="319"/>
                    <a:pt x="41" y="390"/>
                  </a:cubicBezTo>
                  <a:cubicBezTo>
                    <a:pt x="0" y="471"/>
                    <a:pt x="0" y="593"/>
                    <a:pt x="41" y="715"/>
                  </a:cubicBezTo>
                  <a:cubicBezTo>
                    <a:pt x="82" y="837"/>
                    <a:pt x="163" y="1000"/>
                    <a:pt x="285" y="1122"/>
                  </a:cubicBezTo>
                  <a:lnTo>
                    <a:pt x="244" y="1244"/>
                  </a:lnTo>
                  <a:cubicBezTo>
                    <a:pt x="367" y="1326"/>
                    <a:pt x="489" y="1366"/>
                    <a:pt x="570" y="1448"/>
                  </a:cubicBezTo>
                  <a:cubicBezTo>
                    <a:pt x="733" y="1529"/>
                    <a:pt x="733" y="1611"/>
                    <a:pt x="855" y="1692"/>
                  </a:cubicBezTo>
                  <a:lnTo>
                    <a:pt x="977" y="1407"/>
                  </a:lnTo>
                  <a:cubicBezTo>
                    <a:pt x="814" y="1163"/>
                    <a:pt x="611" y="919"/>
                    <a:pt x="407" y="715"/>
                  </a:cubicBezTo>
                  <a:cubicBezTo>
                    <a:pt x="367" y="674"/>
                    <a:pt x="367" y="430"/>
                    <a:pt x="367" y="349"/>
                  </a:cubicBezTo>
                  <a:cubicBezTo>
                    <a:pt x="407" y="267"/>
                    <a:pt x="489" y="105"/>
                    <a:pt x="367" y="23"/>
                  </a:cubicBezTo>
                  <a:cubicBezTo>
                    <a:pt x="356" y="8"/>
                    <a:pt x="344" y="1"/>
                    <a:pt x="330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7921036" y="2039461"/>
              <a:ext cx="80672" cy="80177"/>
            </a:xfrm>
            <a:custGeom>
              <a:avLst/>
              <a:gdLst/>
              <a:ahLst/>
              <a:cxnLst/>
              <a:rect l="l" t="t" r="r" b="b"/>
              <a:pathLst>
                <a:path w="1304" h="1296" extrusionOk="0">
                  <a:moveTo>
                    <a:pt x="709" y="0"/>
                  </a:moveTo>
                  <a:cubicBezTo>
                    <a:pt x="611" y="0"/>
                    <a:pt x="502" y="44"/>
                    <a:pt x="408" y="115"/>
                  </a:cubicBezTo>
                  <a:cubicBezTo>
                    <a:pt x="286" y="237"/>
                    <a:pt x="1" y="440"/>
                    <a:pt x="82" y="644"/>
                  </a:cubicBezTo>
                  <a:cubicBezTo>
                    <a:pt x="97" y="673"/>
                    <a:pt x="123" y="686"/>
                    <a:pt x="155" y="686"/>
                  </a:cubicBezTo>
                  <a:cubicBezTo>
                    <a:pt x="182" y="686"/>
                    <a:pt x="215" y="676"/>
                    <a:pt x="250" y="661"/>
                  </a:cubicBezTo>
                  <a:lnTo>
                    <a:pt x="250" y="661"/>
                  </a:lnTo>
                  <a:cubicBezTo>
                    <a:pt x="197" y="710"/>
                    <a:pt x="172" y="758"/>
                    <a:pt x="204" y="807"/>
                  </a:cubicBezTo>
                  <a:cubicBezTo>
                    <a:pt x="223" y="834"/>
                    <a:pt x="256" y="845"/>
                    <a:pt x="296" y="845"/>
                  </a:cubicBezTo>
                  <a:cubicBezTo>
                    <a:pt x="362" y="845"/>
                    <a:pt x="448" y="816"/>
                    <a:pt x="523" y="782"/>
                  </a:cubicBezTo>
                  <a:lnTo>
                    <a:pt x="523" y="782"/>
                  </a:lnTo>
                  <a:cubicBezTo>
                    <a:pt x="415" y="864"/>
                    <a:pt x="312" y="979"/>
                    <a:pt x="408" y="1051"/>
                  </a:cubicBezTo>
                  <a:cubicBezTo>
                    <a:pt x="445" y="1078"/>
                    <a:pt x="483" y="1089"/>
                    <a:pt x="523" y="1089"/>
                  </a:cubicBezTo>
                  <a:cubicBezTo>
                    <a:pt x="577" y="1089"/>
                    <a:pt x="633" y="1068"/>
                    <a:pt x="686" y="1041"/>
                  </a:cubicBezTo>
                  <a:lnTo>
                    <a:pt x="686" y="1041"/>
                  </a:lnTo>
                  <a:cubicBezTo>
                    <a:pt x="652" y="1089"/>
                    <a:pt x="636" y="1148"/>
                    <a:pt x="652" y="1214"/>
                  </a:cubicBezTo>
                  <a:cubicBezTo>
                    <a:pt x="667" y="1275"/>
                    <a:pt x="706" y="1296"/>
                    <a:pt x="752" y="1296"/>
                  </a:cubicBezTo>
                  <a:cubicBezTo>
                    <a:pt x="829" y="1296"/>
                    <a:pt x="927" y="1239"/>
                    <a:pt x="978" y="1214"/>
                  </a:cubicBezTo>
                  <a:cubicBezTo>
                    <a:pt x="1059" y="1173"/>
                    <a:pt x="1263" y="1132"/>
                    <a:pt x="1263" y="929"/>
                  </a:cubicBezTo>
                  <a:cubicBezTo>
                    <a:pt x="1303" y="888"/>
                    <a:pt x="1303" y="888"/>
                    <a:pt x="1263" y="847"/>
                  </a:cubicBezTo>
                  <a:cubicBezTo>
                    <a:pt x="1263" y="684"/>
                    <a:pt x="1222" y="562"/>
                    <a:pt x="1140" y="440"/>
                  </a:cubicBezTo>
                  <a:cubicBezTo>
                    <a:pt x="1059" y="318"/>
                    <a:pt x="978" y="196"/>
                    <a:pt x="896" y="74"/>
                  </a:cubicBezTo>
                  <a:cubicBezTo>
                    <a:pt x="845" y="23"/>
                    <a:pt x="780" y="0"/>
                    <a:pt x="709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7425074" y="1998693"/>
              <a:ext cx="181326" cy="350280"/>
            </a:xfrm>
            <a:custGeom>
              <a:avLst/>
              <a:gdLst/>
              <a:ahLst/>
              <a:cxnLst/>
              <a:rect l="l" t="t" r="r" b="b"/>
              <a:pathLst>
                <a:path w="2931" h="566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52" y="2646"/>
                    <a:pt x="285" y="2890"/>
                  </a:cubicBezTo>
                  <a:cubicBezTo>
                    <a:pt x="285" y="2890"/>
                    <a:pt x="1612" y="5661"/>
                    <a:pt x="2279" y="5661"/>
                  </a:cubicBezTo>
                  <a:cubicBezTo>
                    <a:pt x="2293" y="5661"/>
                    <a:pt x="2307" y="5660"/>
                    <a:pt x="2320" y="5657"/>
                  </a:cubicBezTo>
                  <a:cubicBezTo>
                    <a:pt x="2931" y="5495"/>
                    <a:pt x="2605" y="3012"/>
                    <a:pt x="2605" y="3012"/>
                  </a:cubicBezTo>
                  <a:cubicBezTo>
                    <a:pt x="2402" y="2971"/>
                    <a:pt x="2239" y="2890"/>
                    <a:pt x="2117" y="2768"/>
                  </a:cubicBezTo>
                  <a:cubicBezTo>
                    <a:pt x="1913" y="2198"/>
                    <a:pt x="1710" y="1588"/>
                    <a:pt x="1588" y="10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7425074" y="1998693"/>
              <a:ext cx="161220" cy="347929"/>
            </a:xfrm>
            <a:custGeom>
              <a:avLst/>
              <a:gdLst/>
              <a:ahLst/>
              <a:cxnLst/>
              <a:rect l="l" t="t" r="r" b="b"/>
              <a:pathLst>
                <a:path w="2606" h="5624" extrusionOk="0">
                  <a:moveTo>
                    <a:pt x="1" y="0"/>
                  </a:moveTo>
                  <a:cubicBezTo>
                    <a:pt x="1" y="1"/>
                    <a:pt x="652" y="2646"/>
                    <a:pt x="285" y="2890"/>
                  </a:cubicBezTo>
                  <a:cubicBezTo>
                    <a:pt x="285" y="2890"/>
                    <a:pt x="601" y="3550"/>
                    <a:pt x="1002" y="4221"/>
                  </a:cubicBezTo>
                  <a:lnTo>
                    <a:pt x="1002" y="4221"/>
                  </a:lnTo>
                  <a:cubicBezTo>
                    <a:pt x="852" y="3941"/>
                    <a:pt x="782" y="3627"/>
                    <a:pt x="815" y="3338"/>
                  </a:cubicBezTo>
                  <a:cubicBezTo>
                    <a:pt x="896" y="2768"/>
                    <a:pt x="1425" y="2524"/>
                    <a:pt x="1913" y="2320"/>
                  </a:cubicBezTo>
                  <a:cubicBezTo>
                    <a:pt x="1832" y="1873"/>
                    <a:pt x="1710" y="1425"/>
                    <a:pt x="1547" y="1018"/>
                  </a:cubicBezTo>
                  <a:lnTo>
                    <a:pt x="1" y="0"/>
                  </a:lnTo>
                  <a:close/>
                  <a:moveTo>
                    <a:pt x="1002" y="4221"/>
                  </a:moveTo>
                  <a:lnTo>
                    <a:pt x="1002" y="4221"/>
                  </a:lnTo>
                  <a:cubicBezTo>
                    <a:pt x="1030" y="4272"/>
                    <a:pt x="1060" y="4322"/>
                    <a:pt x="1093" y="4371"/>
                  </a:cubicBezTo>
                  <a:lnTo>
                    <a:pt x="1093" y="4371"/>
                  </a:lnTo>
                  <a:cubicBezTo>
                    <a:pt x="1063" y="4321"/>
                    <a:pt x="1032" y="4271"/>
                    <a:pt x="1002" y="4221"/>
                  </a:cubicBezTo>
                  <a:close/>
                  <a:moveTo>
                    <a:pt x="1093" y="4371"/>
                  </a:moveTo>
                  <a:cubicBezTo>
                    <a:pt x="1490" y="5014"/>
                    <a:pt x="1949" y="5623"/>
                    <a:pt x="2265" y="5623"/>
                  </a:cubicBezTo>
                  <a:cubicBezTo>
                    <a:pt x="2284" y="5623"/>
                    <a:pt x="2302" y="5621"/>
                    <a:pt x="2320" y="5617"/>
                  </a:cubicBezTo>
                  <a:cubicBezTo>
                    <a:pt x="2483" y="5617"/>
                    <a:pt x="2564" y="5413"/>
                    <a:pt x="2605" y="5128"/>
                  </a:cubicBezTo>
                  <a:lnTo>
                    <a:pt x="2605" y="5128"/>
                  </a:lnTo>
                  <a:cubicBezTo>
                    <a:pt x="2540" y="5138"/>
                    <a:pt x="2475" y="5142"/>
                    <a:pt x="2411" y="5142"/>
                  </a:cubicBezTo>
                  <a:cubicBezTo>
                    <a:pt x="1909" y="5142"/>
                    <a:pt x="1429" y="4869"/>
                    <a:pt x="1140" y="4436"/>
                  </a:cubicBezTo>
                  <a:cubicBezTo>
                    <a:pt x="1124" y="4415"/>
                    <a:pt x="1108" y="4393"/>
                    <a:pt x="1093" y="4371"/>
                  </a:cubicBezTo>
                  <a:close/>
                </a:path>
              </a:pathLst>
            </a:custGeom>
            <a:solidFill>
              <a:srgbClr val="110239">
                <a:alpha val="10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6843492" y="1929900"/>
              <a:ext cx="219126" cy="212383"/>
            </a:xfrm>
            <a:custGeom>
              <a:avLst/>
              <a:gdLst/>
              <a:ahLst/>
              <a:cxnLst/>
              <a:rect l="l" t="t" r="r" b="b"/>
              <a:pathLst>
                <a:path w="3542" h="3433" extrusionOk="0">
                  <a:moveTo>
                    <a:pt x="670" y="1"/>
                  </a:moveTo>
                  <a:cubicBezTo>
                    <a:pt x="649" y="1"/>
                    <a:pt x="629" y="5"/>
                    <a:pt x="611" y="14"/>
                  </a:cubicBezTo>
                  <a:cubicBezTo>
                    <a:pt x="489" y="95"/>
                    <a:pt x="733" y="339"/>
                    <a:pt x="855" y="380"/>
                  </a:cubicBezTo>
                  <a:cubicBezTo>
                    <a:pt x="977" y="461"/>
                    <a:pt x="1262" y="706"/>
                    <a:pt x="1303" y="746"/>
                  </a:cubicBezTo>
                  <a:cubicBezTo>
                    <a:pt x="1099" y="665"/>
                    <a:pt x="855" y="502"/>
                    <a:pt x="692" y="380"/>
                  </a:cubicBezTo>
                  <a:cubicBezTo>
                    <a:pt x="565" y="253"/>
                    <a:pt x="438" y="151"/>
                    <a:pt x="350" y="151"/>
                  </a:cubicBezTo>
                  <a:cubicBezTo>
                    <a:pt x="325" y="151"/>
                    <a:pt x="303" y="159"/>
                    <a:pt x="285" y="176"/>
                  </a:cubicBezTo>
                  <a:cubicBezTo>
                    <a:pt x="1" y="380"/>
                    <a:pt x="1059" y="909"/>
                    <a:pt x="1181" y="950"/>
                  </a:cubicBezTo>
                  <a:cubicBezTo>
                    <a:pt x="1077" y="950"/>
                    <a:pt x="476" y="540"/>
                    <a:pt x="246" y="540"/>
                  </a:cubicBezTo>
                  <a:cubicBezTo>
                    <a:pt x="205" y="540"/>
                    <a:pt x="176" y="553"/>
                    <a:pt x="163" y="583"/>
                  </a:cubicBezTo>
                  <a:cubicBezTo>
                    <a:pt x="82" y="706"/>
                    <a:pt x="285" y="828"/>
                    <a:pt x="408" y="909"/>
                  </a:cubicBezTo>
                  <a:cubicBezTo>
                    <a:pt x="570" y="990"/>
                    <a:pt x="896" y="1072"/>
                    <a:pt x="977" y="1112"/>
                  </a:cubicBezTo>
                  <a:cubicBezTo>
                    <a:pt x="971" y="1115"/>
                    <a:pt x="963" y="1116"/>
                    <a:pt x="954" y="1116"/>
                  </a:cubicBezTo>
                  <a:cubicBezTo>
                    <a:pt x="838" y="1116"/>
                    <a:pt x="534" y="947"/>
                    <a:pt x="379" y="947"/>
                  </a:cubicBezTo>
                  <a:cubicBezTo>
                    <a:pt x="322" y="947"/>
                    <a:pt x="285" y="969"/>
                    <a:pt x="285" y="1031"/>
                  </a:cubicBezTo>
                  <a:cubicBezTo>
                    <a:pt x="285" y="1235"/>
                    <a:pt x="611" y="1275"/>
                    <a:pt x="774" y="1316"/>
                  </a:cubicBezTo>
                  <a:cubicBezTo>
                    <a:pt x="896" y="1357"/>
                    <a:pt x="1262" y="1642"/>
                    <a:pt x="1425" y="1682"/>
                  </a:cubicBezTo>
                  <a:cubicBezTo>
                    <a:pt x="1832" y="1886"/>
                    <a:pt x="1995" y="1886"/>
                    <a:pt x="2158" y="2130"/>
                  </a:cubicBezTo>
                  <a:cubicBezTo>
                    <a:pt x="2239" y="2293"/>
                    <a:pt x="2442" y="3107"/>
                    <a:pt x="2605" y="3432"/>
                  </a:cubicBezTo>
                  <a:lnTo>
                    <a:pt x="3216" y="2903"/>
                  </a:lnTo>
                  <a:cubicBezTo>
                    <a:pt x="3134" y="2822"/>
                    <a:pt x="3094" y="2700"/>
                    <a:pt x="3053" y="2578"/>
                  </a:cubicBezTo>
                  <a:cubicBezTo>
                    <a:pt x="3012" y="2455"/>
                    <a:pt x="3012" y="2333"/>
                    <a:pt x="2971" y="2252"/>
                  </a:cubicBezTo>
                  <a:cubicBezTo>
                    <a:pt x="2890" y="2089"/>
                    <a:pt x="2849" y="1886"/>
                    <a:pt x="2931" y="1723"/>
                  </a:cubicBezTo>
                  <a:cubicBezTo>
                    <a:pt x="2931" y="1642"/>
                    <a:pt x="2971" y="1560"/>
                    <a:pt x="3012" y="1479"/>
                  </a:cubicBezTo>
                  <a:cubicBezTo>
                    <a:pt x="3012" y="1397"/>
                    <a:pt x="3012" y="1357"/>
                    <a:pt x="3012" y="1275"/>
                  </a:cubicBezTo>
                  <a:cubicBezTo>
                    <a:pt x="3012" y="1031"/>
                    <a:pt x="3134" y="787"/>
                    <a:pt x="3297" y="624"/>
                  </a:cubicBezTo>
                  <a:cubicBezTo>
                    <a:pt x="3338" y="583"/>
                    <a:pt x="3378" y="543"/>
                    <a:pt x="3419" y="502"/>
                  </a:cubicBezTo>
                  <a:cubicBezTo>
                    <a:pt x="3460" y="461"/>
                    <a:pt x="3501" y="421"/>
                    <a:pt x="3501" y="380"/>
                  </a:cubicBezTo>
                  <a:cubicBezTo>
                    <a:pt x="3541" y="299"/>
                    <a:pt x="3501" y="258"/>
                    <a:pt x="3419" y="217"/>
                  </a:cubicBezTo>
                  <a:cubicBezTo>
                    <a:pt x="3297" y="217"/>
                    <a:pt x="3134" y="258"/>
                    <a:pt x="3012" y="339"/>
                  </a:cubicBezTo>
                  <a:cubicBezTo>
                    <a:pt x="2931" y="502"/>
                    <a:pt x="2849" y="706"/>
                    <a:pt x="2727" y="828"/>
                  </a:cubicBezTo>
                  <a:cubicBezTo>
                    <a:pt x="2623" y="955"/>
                    <a:pt x="2522" y="1003"/>
                    <a:pt x="2420" y="1003"/>
                  </a:cubicBezTo>
                  <a:cubicBezTo>
                    <a:pt x="2165" y="1003"/>
                    <a:pt x="1908" y="700"/>
                    <a:pt x="1588" y="583"/>
                  </a:cubicBezTo>
                  <a:cubicBezTo>
                    <a:pt x="1466" y="502"/>
                    <a:pt x="1303" y="421"/>
                    <a:pt x="1181" y="299"/>
                  </a:cubicBezTo>
                  <a:cubicBezTo>
                    <a:pt x="1108" y="262"/>
                    <a:pt x="843" y="1"/>
                    <a:pt x="670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7616419" y="2137144"/>
              <a:ext cx="342485" cy="306974"/>
            </a:xfrm>
            <a:custGeom>
              <a:avLst/>
              <a:gdLst/>
              <a:ahLst/>
              <a:cxnLst/>
              <a:rect l="l" t="t" r="r" b="b"/>
              <a:pathLst>
                <a:path w="5536" h="4962" extrusionOk="0">
                  <a:moveTo>
                    <a:pt x="4640" y="1"/>
                  </a:moveTo>
                  <a:cubicBezTo>
                    <a:pt x="4328" y="1016"/>
                    <a:pt x="3565" y="2819"/>
                    <a:pt x="3289" y="2819"/>
                  </a:cubicBezTo>
                  <a:cubicBezTo>
                    <a:pt x="3277" y="2819"/>
                    <a:pt x="3266" y="2816"/>
                    <a:pt x="3256" y="2809"/>
                  </a:cubicBezTo>
                  <a:cubicBezTo>
                    <a:pt x="2727" y="2565"/>
                    <a:pt x="1710" y="1710"/>
                    <a:pt x="896" y="1181"/>
                  </a:cubicBezTo>
                  <a:cubicBezTo>
                    <a:pt x="611" y="978"/>
                    <a:pt x="326" y="815"/>
                    <a:pt x="1" y="693"/>
                  </a:cubicBezTo>
                  <a:lnTo>
                    <a:pt x="1" y="693"/>
                  </a:lnTo>
                  <a:lnTo>
                    <a:pt x="530" y="3257"/>
                  </a:lnTo>
                  <a:cubicBezTo>
                    <a:pt x="530" y="3257"/>
                    <a:pt x="2756" y="4961"/>
                    <a:pt x="3510" y="4961"/>
                  </a:cubicBezTo>
                  <a:cubicBezTo>
                    <a:pt x="3572" y="4961"/>
                    <a:pt x="3623" y="4950"/>
                    <a:pt x="3663" y="4925"/>
                  </a:cubicBezTo>
                  <a:cubicBezTo>
                    <a:pt x="4111" y="4722"/>
                    <a:pt x="5169" y="1710"/>
                    <a:pt x="5535" y="449"/>
                  </a:cubicBezTo>
                  <a:lnTo>
                    <a:pt x="4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7639061" y="2258027"/>
              <a:ext cx="204031" cy="185162"/>
            </a:xfrm>
            <a:custGeom>
              <a:avLst/>
              <a:gdLst/>
              <a:ahLst/>
              <a:cxnLst/>
              <a:rect l="l" t="t" r="r" b="b"/>
              <a:pathLst>
                <a:path w="3298" h="2993" extrusionOk="0">
                  <a:moveTo>
                    <a:pt x="1" y="0"/>
                  </a:moveTo>
                  <a:lnTo>
                    <a:pt x="123" y="1262"/>
                  </a:lnTo>
                  <a:cubicBezTo>
                    <a:pt x="123" y="1262"/>
                    <a:pt x="2430" y="2992"/>
                    <a:pt x="3177" y="2992"/>
                  </a:cubicBezTo>
                  <a:cubicBezTo>
                    <a:pt x="3223" y="2992"/>
                    <a:pt x="3264" y="2986"/>
                    <a:pt x="3297" y="2971"/>
                  </a:cubicBezTo>
                  <a:cubicBezTo>
                    <a:pt x="2728" y="2646"/>
                    <a:pt x="2198" y="2239"/>
                    <a:pt x="1710" y="1750"/>
                  </a:cubicBezTo>
                  <a:cubicBezTo>
                    <a:pt x="1181" y="1140"/>
                    <a:pt x="611" y="57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7344527" y="2159848"/>
              <a:ext cx="352507" cy="548928"/>
            </a:xfrm>
            <a:custGeom>
              <a:avLst/>
              <a:gdLst/>
              <a:ahLst/>
              <a:cxnLst/>
              <a:rect l="l" t="t" r="r" b="b"/>
              <a:pathLst>
                <a:path w="5698" h="8873" extrusionOk="0">
                  <a:moveTo>
                    <a:pt x="1710" y="0"/>
                  </a:moveTo>
                  <a:cubicBezTo>
                    <a:pt x="1180" y="204"/>
                    <a:pt x="692" y="448"/>
                    <a:pt x="204" y="733"/>
                  </a:cubicBezTo>
                  <a:cubicBezTo>
                    <a:pt x="326" y="1384"/>
                    <a:pt x="326" y="2035"/>
                    <a:pt x="285" y="2686"/>
                  </a:cubicBezTo>
                  <a:lnTo>
                    <a:pt x="0" y="8669"/>
                  </a:lnTo>
                  <a:cubicBezTo>
                    <a:pt x="1099" y="8791"/>
                    <a:pt x="2239" y="8872"/>
                    <a:pt x="3337" y="8872"/>
                  </a:cubicBezTo>
                  <a:cubicBezTo>
                    <a:pt x="4151" y="8872"/>
                    <a:pt x="4925" y="8750"/>
                    <a:pt x="5698" y="8587"/>
                  </a:cubicBezTo>
                  <a:cubicBezTo>
                    <a:pt x="5698" y="8587"/>
                    <a:pt x="5494" y="3622"/>
                    <a:pt x="5047" y="2116"/>
                  </a:cubicBezTo>
                  <a:cubicBezTo>
                    <a:pt x="4843" y="1506"/>
                    <a:pt x="4396" y="285"/>
                    <a:pt x="4396" y="285"/>
                  </a:cubicBezTo>
                  <a:lnTo>
                    <a:pt x="3419" y="163"/>
                  </a:lnTo>
                  <a:cubicBezTo>
                    <a:pt x="3256" y="326"/>
                    <a:pt x="3012" y="448"/>
                    <a:pt x="2727" y="488"/>
                  </a:cubicBezTo>
                  <a:cubicBezTo>
                    <a:pt x="2361" y="366"/>
                    <a:pt x="1994" y="244"/>
                    <a:pt x="1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6971921" y="2051586"/>
              <a:ext cx="425507" cy="331968"/>
            </a:xfrm>
            <a:custGeom>
              <a:avLst/>
              <a:gdLst/>
              <a:ahLst/>
              <a:cxnLst/>
              <a:rect l="l" t="t" r="r" b="b"/>
              <a:pathLst>
                <a:path w="6878" h="5366" extrusionOk="0">
                  <a:moveTo>
                    <a:pt x="936" y="0"/>
                  </a:moveTo>
                  <a:lnTo>
                    <a:pt x="0" y="366"/>
                  </a:lnTo>
                  <a:cubicBezTo>
                    <a:pt x="0" y="366"/>
                    <a:pt x="1018" y="5128"/>
                    <a:pt x="1669" y="5331"/>
                  </a:cubicBezTo>
                  <a:cubicBezTo>
                    <a:pt x="1736" y="5355"/>
                    <a:pt x="1833" y="5366"/>
                    <a:pt x="1954" y="5366"/>
                  </a:cubicBezTo>
                  <a:cubicBezTo>
                    <a:pt x="3088" y="5366"/>
                    <a:pt x="6308" y="4436"/>
                    <a:pt x="6308" y="4436"/>
                  </a:cubicBezTo>
                  <a:cubicBezTo>
                    <a:pt x="6756" y="3826"/>
                    <a:pt x="6878" y="3052"/>
                    <a:pt x="6674" y="2361"/>
                  </a:cubicBezTo>
                  <a:lnTo>
                    <a:pt x="6674" y="2361"/>
                  </a:lnTo>
                  <a:cubicBezTo>
                    <a:pt x="6674" y="2361"/>
                    <a:pt x="3079" y="3382"/>
                    <a:pt x="2531" y="3382"/>
                  </a:cubicBezTo>
                  <a:cubicBezTo>
                    <a:pt x="2510" y="3382"/>
                    <a:pt x="2494" y="3381"/>
                    <a:pt x="2483" y="3378"/>
                  </a:cubicBezTo>
                  <a:cubicBezTo>
                    <a:pt x="2116" y="3297"/>
                    <a:pt x="936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7989081" y="1818978"/>
              <a:ext cx="93231" cy="104243"/>
            </a:xfrm>
            <a:custGeom>
              <a:avLst/>
              <a:gdLst/>
              <a:ahLst/>
              <a:cxnLst/>
              <a:rect l="l" t="t" r="r" b="b"/>
              <a:pathLst>
                <a:path w="1507" h="1685" extrusionOk="0">
                  <a:moveTo>
                    <a:pt x="497" y="0"/>
                  </a:moveTo>
                  <a:cubicBezTo>
                    <a:pt x="441" y="0"/>
                    <a:pt x="383" y="6"/>
                    <a:pt x="326" y="16"/>
                  </a:cubicBezTo>
                  <a:cubicBezTo>
                    <a:pt x="204" y="57"/>
                    <a:pt x="82" y="179"/>
                    <a:pt x="0" y="260"/>
                  </a:cubicBezTo>
                  <a:cubicBezTo>
                    <a:pt x="41" y="464"/>
                    <a:pt x="123" y="667"/>
                    <a:pt x="204" y="830"/>
                  </a:cubicBezTo>
                  <a:cubicBezTo>
                    <a:pt x="326" y="1156"/>
                    <a:pt x="489" y="1440"/>
                    <a:pt x="692" y="1685"/>
                  </a:cubicBezTo>
                  <a:cubicBezTo>
                    <a:pt x="774" y="1685"/>
                    <a:pt x="814" y="1685"/>
                    <a:pt x="896" y="1644"/>
                  </a:cubicBezTo>
                  <a:cubicBezTo>
                    <a:pt x="1303" y="1481"/>
                    <a:pt x="1506" y="1033"/>
                    <a:pt x="1343" y="626"/>
                  </a:cubicBezTo>
                  <a:cubicBezTo>
                    <a:pt x="1237" y="236"/>
                    <a:pt x="883" y="0"/>
                    <a:pt x="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7389811" y="1885420"/>
              <a:ext cx="221662" cy="222405"/>
            </a:xfrm>
            <a:custGeom>
              <a:avLst/>
              <a:gdLst/>
              <a:ahLst/>
              <a:cxnLst/>
              <a:rect l="l" t="t" r="r" b="b"/>
              <a:pathLst>
                <a:path w="3583" h="3595" extrusionOk="0">
                  <a:moveTo>
                    <a:pt x="1669" y="0"/>
                  </a:moveTo>
                  <a:cubicBezTo>
                    <a:pt x="1222" y="0"/>
                    <a:pt x="815" y="204"/>
                    <a:pt x="489" y="529"/>
                  </a:cubicBezTo>
                  <a:cubicBezTo>
                    <a:pt x="489" y="529"/>
                    <a:pt x="326" y="1425"/>
                    <a:pt x="164" y="1954"/>
                  </a:cubicBezTo>
                  <a:cubicBezTo>
                    <a:pt x="1" y="2442"/>
                    <a:pt x="1222" y="3174"/>
                    <a:pt x="2402" y="3541"/>
                  </a:cubicBezTo>
                  <a:cubicBezTo>
                    <a:pt x="2532" y="3578"/>
                    <a:pt x="2648" y="3594"/>
                    <a:pt x="2751" y="3594"/>
                  </a:cubicBezTo>
                  <a:cubicBezTo>
                    <a:pt x="3550" y="3594"/>
                    <a:pt x="3582" y="2605"/>
                    <a:pt x="3582" y="2605"/>
                  </a:cubicBezTo>
                  <a:cubicBezTo>
                    <a:pt x="3582" y="2605"/>
                    <a:pt x="3175" y="1221"/>
                    <a:pt x="2972" y="692"/>
                  </a:cubicBezTo>
                  <a:cubicBezTo>
                    <a:pt x="2768" y="122"/>
                    <a:pt x="2361" y="0"/>
                    <a:pt x="1669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7344527" y="1883873"/>
              <a:ext cx="292127" cy="251172"/>
            </a:xfrm>
            <a:custGeom>
              <a:avLst/>
              <a:gdLst/>
              <a:ahLst/>
              <a:cxnLst/>
              <a:rect l="l" t="t" r="r" b="b"/>
              <a:pathLst>
                <a:path w="4722" h="4060" extrusionOk="0">
                  <a:moveTo>
                    <a:pt x="782" y="1"/>
                  </a:moveTo>
                  <a:cubicBezTo>
                    <a:pt x="677" y="1"/>
                    <a:pt x="574" y="40"/>
                    <a:pt x="489" y="147"/>
                  </a:cubicBezTo>
                  <a:cubicBezTo>
                    <a:pt x="0" y="798"/>
                    <a:pt x="570" y="1002"/>
                    <a:pt x="529" y="1897"/>
                  </a:cubicBezTo>
                  <a:cubicBezTo>
                    <a:pt x="448" y="3037"/>
                    <a:pt x="1303" y="3037"/>
                    <a:pt x="1303" y="3037"/>
                  </a:cubicBezTo>
                  <a:cubicBezTo>
                    <a:pt x="1916" y="3650"/>
                    <a:pt x="2966" y="4059"/>
                    <a:pt x="3658" y="4059"/>
                  </a:cubicBezTo>
                  <a:cubicBezTo>
                    <a:pt x="3838" y="4059"/>
                    <a:pt x="3993" y="4032"/>
                    <a:pt x="4111" y="3973"/>
                  </a:cubicBezTo>
                  <a:cubicBezTo>
                    <a:pt x="4721" y="3688"/>
                    <a:pt x="4192" y="2263"/>
                    <a:pt x="4192" y="2263"/>
                  </a:cubicBezTo>
                  <a:cubicBezTo>
                    <a:pt x="4029" y="2223"/>
                    <a:pt x="3866" y="2202"/>
                    <a:pt x="3709" y="2202"/>
                  </a:cubicBezTo>
                  <a:cubicBezTo>
                    <a:pt x="3551" y="2202"/>
                    <a:pt x="3398" y="2223"/>
                    <a:pt x="3256" y="2263"/>
                  </a:cubicBezTo>
                  <a:cubicBezTo>
                    <a:pt x="3053" y="2304"/>
                    <a:pt x="2605" y="2752"/>
                    <a:pt x="2239" y="2752"/>
                  </a:cubicBezTo>
                  <a:cubicBezTo>
                    <a:pt x="1954" y="2752"/>
                    <a:pt x="1710" y="2589"/>
                    <a:pt x="1547" y="2386"/>
                  </a:cubicBezTo>
                  <a:cubicBezTo>
                    <a:pt x="1140" y="2345"/>
                    <a:pt x="1058" y="1734"/>
                    <a:pt x="1425" y="1653"/>
                  </a:cubicBezTo>
                  <a:cubicBezTo>
                    <a:pt x="1448" y="1647"/>
                    <a:pt x="1469" y="1645"/>
                    <a:pt x="1488" y="1645"/>
                  </a:cubicBezTo>
                  <a:cubicBezTo>
                    <a:pt x="1740" y="1645"/>
                    <a:pt x="1678" y="2109"/>
                    <a:pt x="1791" y="2223"/>
                  </a:cubicBezTo>
                  <a:cubicBezTo>
                    <a:pt x="1835" y="2256"/>
                    <a:pt x="1880" y="2268"/>
                    <a:pt x="1921" y="2268"/>
                  </a:cubicBezTo>
                  <a:cubicBezTo>
                    <a:pt x="2030" y="2268"/>
                    <a:pt x="2117" y="2182"/>
                    <a:pt x="2117" y="2182"/>
                  </a:cubicBezTo>
                  <a:cubicBezTo>
                    <a:pt x="1954" y="1734"/>
                    <a:pt x="1913" y="1246"/>
                    <a:pt x="1994" y="798"/>
                  </a:cubicBezTo>
                  <a:cubicBezTo>
                    <a:pt x="2035" y="513"/>
                    <a:pt x="1384" y="310"/>
                    <a:pt x="1384" y="310"/>
                  </a:cubicBezTo>
                  <a:cubicBezTo>
                    <a:pt x="1384" y="310"/>
                    <a:pt x="1075" y="1"/>
                    <a:pt x="7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7389811" y="1838279"/>
              <a:ext cx="246841" cy="123173"/>
            </a:xfrm>
            <a:custGeom>
              <a:avLst/>
              <a:gdLst/>
              <a:ahLst/>
              <a:cxnLst/>
              <a:rect l="l" t="t" r="r" b="b"/>
              <a:pathLst>
                <a:path w="3990" h="1991" extrusionOk="0">
                  <a:moveTo>
                    <a:pt x="1467" y="0"/>
                  </a:moveTo>
                  <a:cubicBezTo>
                    <a:pt x="1370" y="0"/>
                    <a:pt x="1262" y="9"/>
                    <a:pt x="1140" y="30"/>
                  </a:cubicBezTo>
                  <a:cubicBezTo>
                    <a:pt x="123" y="152"/>
                    <a:pt x="1" y="803"/>
                    <a:pt x="1" y="803"/>
                  </a:cubicBezTo>
                  <a:cubicBezTo>
                    <a:pt x="479" y="1555"/>
                    <a:pt x="1302" y="1991"/>
                    <a:pt x="2156" y="1991"/>
                  </a:cubicBezTo>
                  <a:cubicBezTo>
                    <a:pt x="2319" y="1991"/>
                    <a:pt x="2483" y="1975"/>
                    <a:pt x="2646" y="1942"/>
                  </a:cubicBezTo>
                  <a:cubicBezTo>
                    <a:pt x="3419" y="1861"/>
                    <a:pt x="3989" y="1006"/>
                    <a:pt x="3582" y="477"/>
                  </a:cubicBezTo>
                  <a:cubicBezTo>
                    <a:pt x="3349" y="202"/>
                    <a:pt x="3183" y="136"/>
                    <a:pt x="3076" y="136"/>
                  </a:cubicBezTo>
                  <a:cubicBezTo>
                    <a:pt x="2978" y="136"/>
                    <a:pt x="2931" y="192"/>
                    <a:pt x="2931" y="192"/>
                  </a:cubicBezTo>
                  <a:cubicBezTo>
                    <a:pt x="3053" y="274"/>
                    <a:pt x="2972" y="477"/>
                    <a:pt x="2605" y="477"/>
                  </a:cubicBezTo>
                  <a:cubicBezTo>
                    <a:pt x="2285" y="442"/>
                    <a:pt x="2151" y="0"/>
                    <a:pt x="1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7538346" y="2056597"/>
              <a:ext cx="47945" cy="18003"/>
            </a:xfrm>
            <a:custGeom>
              <a:avLst/>
              <a:gdLst/>
              <a:ahLst/>
              <a:cxnLst/>
              <a:rect l="l" t="t" r="r" b="b"/>
              <a:pathLst>
                <a:path w="775" h="291" extrusionOk="0">
                  <a:moveTo>
                    <a:pt x="774" y="1"/>
                  </a:moveTo>
                  <a:cubicBezTo>
                    <a:pt x="591" y="92"/>
                    <a:pt x="408" y="138"/>
                    <a:pt x="208" y="138"/>
                  </a:cubicBezTo>
                  <a:cubicBezTo>
                    <a:pt x="141" y="138"/>
                    <a:pt x="72" y="133"/>
                    <a:pt x="1" y="123"/>
                  </a:cubicBezTo>
                  <a:lnTo>
                    <a:pt x="1" y="123"/>
                  </a:lnTo>
                  <a:cubicBezTo>
                    <a:pt x="1" y="123"/>
                    <a:pt x="68" y="291"/>
                    <a:pt x="417" y="291"/>
                  </a:cubicBezTo>
                  <a:cubicBezTo>
                    <a:pt x="452" y="291"/>
                    <a:pt x="489" y="289"/>
                    <a:pt x="530" y="285"/>
                  </a:cubicBezTo>
                  <a:cubicBezTo>
                    <a:pt x="733" y="285"/>
                    <a:pt x="774" y="1"/>
                    <a:pt x="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2" name="Google Shape;324;p36"/>
          <p:cNvCxnSpPr/>
          <p:nvPr/>
        </p:nvCxnSpPr>
        <p:spPr>
          <a:xfrm>
            <a:off x="815113" y="3239525"/>
            <a:ext cx="1878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/>
          <p:cNvSpPr/>
          <p:nvPr/>
        </p:nvSpPr>
        <p:spPr>
          <a:xfrm>
            <a:off x="2159000" y="4004734"/>
            <a:ext cx="101600" cy="115231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2351194" y="4100407"/>
            <a:ext cx="313182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ym typeface="+mn-ea"/>
              </a:rPr>
              <a:t>Reporter: Luyang Zhang</a:t>
            </a:r>
            <a:endParaRPr lang="zh-CN" altLang="en-US" sz="2400"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60600" y="4870206"/>
            <a:ext cx="187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sym typeface="+mn-ea"/>
              </a:rPr>
              <a:t>March 6th</a:t>
            </a:r>
          </a:p>
        </p:txBody>
      </p:sp>
      <p:sp>
        <p:nvSpPr>
          <p:cNvPr id="6" name="Text Box 0"/>
          <p:cNvSpPr txBox="1"/>
          <p:nvPr/>
        </p:nvSpPr>
        <p:spPr>
          <a:xfrm>
            <a:off x="11568853" y="164253"/>
            <a:ext cx="4114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1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/>
          <p:nvPr/>
        </p:nvSpPr>
        <p:spPr>
          <a:xfrm>
            <a:off x="911013" y="1700107"/>
            <a:ext cx="10271760" cy="431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14300" dist="95250" dir="2640000" algn="bl" rotWithShape="0">
              <a:schemeClr val="dk1">
                <a:alpha val="13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3" name="Google Shape;433;p37"/>
          <p:cNvSpPr txBox="1">
            <a:spLocks noGrp="1"/>
          </p:cNvSpPr>
          <p:nvPr>
            <p:ph type="title"/>
          </p:nvPr>
        </p:nvSpPr>
        <p:spPr>
          <a:xfrm>
            <a:off x="1199800" y="453384"/>
            <a:ext cx="10283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3867">
                <a:solidFill>
                  <a:schemeClr val="dk1"/>
                </a:solidFill>
              </a:rPr>
              <a:t>Abstract</a:t>
            </a:r>
            <a:r>
              <a:rPr lang="en-GB" sz="3867">
                <a:solidFill>
                  <a:schemeClr val="dk1"/>
                </a:solidFill>
              </a:rPr>
              <a:t> of this </a:t>
            </a:r>
            <a:r>
              <a:rPr lang="en-US" altLang="en-GB" sz="38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Azeret Mono"/>
              </a:rPr>
              <a:t>Artical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83267" y="1604433"/>
            <a:ext cx="9306560" cy="365590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/>
              <a:t>LLM-Driven Social Simulation</a:t>
            </a:r>
          </a:p>
          <a:p>
            <a:pPr>
              <a:lnSpc>
                <a:spcPct val="150000"/>
              </a:lnSpc>
            </a:pPr>
            <a:r>
              <a:rPr lang="en-US" altLang="zh-CN" sz="2133">
                <a:solidFill>
                  <a:srgbClr val="7030A0"/>
                </a:solidFill>
                <a:hlinkClick r:id="rId3">
                  <a:extLst>
                    <a:ext uri="{DAF060AB-1E55-43B9-8AAB-6FB025537F2F}">
                      <wpsdc:hlinkUnderline xmlns:wpsdc="http://www.wps.cn/officeDocument/2017/drawingmlCustomData" xmlns="" val="1"/>
                    </a:ext>
                  </a:extLst>
                </a:hlinkClick>
              </a:rPr>
              <a:t>GitHub: https://github.com/FudanDISC/SocialAgent</a:t>
            </a:r>
            <a:endParaRPr lang="en-US" altLang="zh-CN" sz="2133">
              <a:solidFill>
                <a:srgbClr val="7030A0"/>
              </a:solidFill>
              <a:hlinkClick r:id="rId3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133"/>
              <a:t>Traditional methods: costly, hard to scale, ethical concerns</a:t>
            </a:r>
          </a:p>
          <a:p>
            <a:pPr marL="380990" indent="-38099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133" b="1"/>
              <a:t>LLM simulation: mimics individuals, scenarios, and societies</a:t>
            </a:r>
          </a:p>
          <a:p>
            <a:pPr indent="609585">
              <a:lnSpc>
                <a:spcPct val="150000"/>
              </a:lnSpc>
            </a:pPr>
            <a:r>
              <a:rPr lang="en-US" altLang="zh-CN" sz="2400"/>
              <a:t>1. </a:t>
            </a:r>
            <a:r>
              <a:rPr lang="en-US" altLang="zh-CN" sz="2400" b="1">
                <a:sym typeface="+mn-ea"/>
              </a:rPr>
              <a:t>Individuals: </a:t>
            </a:r>
            <a:r>
              <a:rPr lang="en-US" altLang="zh-CN" sz="2400"/>
              <a:t>Mimics specific individuals or demographic groups.</a:t>
            </a:r>
          </a:p>
          <a:p>
            <a:pPr indent="609585">
              <a:lnSpc>
                <a:spcPct val="150000"/>
              </a:lnSpc>
            </a:pPr>
            <a:r>
              <a:rPr lang="en-US" altLang="zh-CN" sz="2400"/>
              <a:t>2. </a:t>
            </a:r>
            <a:r>
              <a:rPr lang="en-US" altLang="zh-CN" sz="2400" b="1">
                <a:sym typeface="+mn-ea"/>
              </a:rPr>
              <a:t>Scenarios: </a:t>
            </a:r>
            <a:r>
              <a:rPr lang="en-US" altLang="zh-CN" sz="2400"/>
              <a:t>Multiple agents collaborate to achieve goals in defined contexts.</a:t>
            </a:r>
          </a:p>
          <a:p>
            <a:pPr indent="609585">
              <a:lnSpc>
                <a:spcPct val="150000"/>
              </a:lnSpc>
            </a:pPr>
            <a:r>
              <a:rPr lang="en-US" altLang="zh-CN" sz="2400"/>
              <a:t>3. </a:t>
            </a:r>
            <a:r>
              <a:rPr lang="en-US" altLang="zh-CN" sz="2400" b="1">
                <a:sym typeface="+mn-ea"/>
              </a:rPr>
              <a:t>Societies:  </a:t>
            </a:r>
            <a:r>
              <a:rPr lang="en-US" altLang="zh-CN" sz="2400"/>
              <a:t>Models interactions among agents to reflect real-world complexity.</a:t>
            </a:r>
          </a:p>
          <a:p>
            <a:pPr marL="380990" indent="-38099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133"/>
              <a:t>Core elements: architecture, evaluation, datasets</a:t>
            </a:r>
          </a:p>
          <a:p>
            <a:pPr marL="380990" indent="-38099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133"/>
              <a:t>Trend: Evolving from individual models to complex societal phenomena</a:t>
            </a:r>
          </a:p>
        </p:txBody>
      </p:sp>
      <p:sp>
        <p:nvSpPr>
          <p:cNvPr id="8" name="爆炸形 1 7"/>
          <p:cNvSpPr/>
          <p:nvPr/>
        </p:nvSpPr>
        <p:spPr>
          <a:xfrm>
            <a:off x="1104053" y="4004734"/>
            <a:ext cx="960120" cy="672253"/>
          </a:xfrm>
          <a:prstGeom prst="irregularSeal1">
            <a:avLst/>
          </a:prstGeom>
          <a:gradFill>
            <a:gsLst>
              <a:gs pos="50000">
                <a:schemeClr val="accent5"/>
              </a:gs>
              <a:gs pos="0">
                <a:schemeClr val="accent5">
                  <a:lumMod val="25000"/>
                  <a:lumOff val="75000"/>
                </a:schemeClr>
              </a:gs>
              <a:gs pos="100000">
                <a:schemeClr val="accent5">
                  <a:lumMod val="85000"/>
                </a:schemeClr>
              </a:gs>
            </a:gsLst>
            <a:lin ang="5400000" scaled="1"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 Box 1"/>
          <p:cNvSpPr txBox="1"/>
          <p:nvPr>
            <p:custDataLst>
              <p:tags r:id="rId1"/>
            </p:custDataLst>
          </p:nvPr>
        </p:nvSpPr>
        <p:spPr>
          <a:xfrm>
            <a:off x="11568853" y="164253"/>
            <a:ext cx="4114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2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title"/>
          </p:nvPr>
        </p:nvSpPr>
        <p:spPr>
          <a:xfrm>
            <a:off x="1008453" y="70691"/>
            <a:ext cx="10283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en-GB" sz="3867" b="1">
                <a:solidFill>
                  <a:schemeClr val="dk1"/>
                </a:solidFill>
                <a:latin typeface="Azeret Mono"/>
                <a:ea typeface="Azeret Mono"/>
                <a:cs typeface="Azeret Mono"/>
              </a:rPr>
              <a:t>Abstract of this</a:t>
            </a:r>
            <a:r>
              <a:rPr lang="en-GB" sz="3867">
                <a:solidFill>
                  <a:schemeClr val="dk1"/>
                </a:solidFill>
              </a:rPr>
              <a:t> </a:t>
            </a:r>
            <a:r>
              <a:rPr lang="en-US" altLang="en-GB" sz="38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Azeret Mono"/>
              </a:rPr>
              <a:t>Artical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53" y="837354"/>
            <a:ext cx="9342120" cy="48683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9727" y="5637954"/>
            <a:ext cx="9228667" cy="2255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80990" indent="-38099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/>
              <a:t>From left to right, the diversity and scale of individual modeling generally increase. </a:t>
            </a:r>
          </a:p>
          <a:p>
            <a:pPr marL="380990" indent="-38099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/>
              <a:t>From right to left, the granularity of individual modeling becomes more refined.</a:t>
            </a:r>
            <a:endParaRPr lang="zh-CN" altLang="en-US" sz="2400"/>
          </a:p>
        </p:txBody>
      </p:sp>
      <p:sp>
        <p:nvSpPr>
          <p:cNvPr id="5" name="圆角矩形 4"/>
          <p:cNvSpPr/>
          <p:nvPr/>
        </p:nvSpPr>
        <p:spPr>
          <a:xfrm>
            <a:off x="1487594" y="4389120"/>
            <a:ext cx="2688167" cy="672253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4367954" y="4484794"/>
            <a:ext cx="2688167" cy="672253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圆角矩形 8"/>
          <p:cNvSpPr/>
          <p:nvPr/>
        </p:nvSpPr>
        <p:spPr>
          <a:xfrm>
            <a:off x="7344834" y="4581314"/>
            <a:ext cx="2688167" cy="672253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 Box 1"/>
          <p:cNvSpPr txBox="1"/>
          <p:nvPr>
            <p:custDataLst>
              <p:tags r:id="rId1"/>
            </p:custDataLst>
          </p:nvPr>
        </p:nvSpPr>
        <p:spPr>
          <a:xfrm>
            <a:off x="11568853" y="164253"/>
            <a:ext cx="4114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3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/>
          <p:nvPr/>
        </p:nvSpPr>
        <p:spPr>
          <a:xfrm>
            <a:off x="590973" y="1298787"/>
            <a:ext cx="11084560" cy="50308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14300" dist="95250" dir="2640000" algn="bl" rotWithShape="0">
              <a:schemeClr val="dk1">
                <a:alpha val="13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2" name="Google Shape;442;p38"/>
          <p:cNvSpPr txBox="1"/>
          <p:nvPr/>
        </p:nvSpPr>
        <p:spPr>
          <a:xfrm>
            <a:off x="475900" y="331464"/>
            <a:ext cx="10283600" cy="770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9pPr>
          </a:lstStyle>
          <a:p>
            <a:pPr>
              <a:buSzPts val="1100"/>
            </a:pPr>
            <a:r>
              <a:rPr lang="en-GB" sz="3867" b="1"/>
              <a:t>Table of </a:t>
            </a:r>
            <a:r>
              <a:rPr lang="en-GB" sz="3867" b="1">
                <a:latin typeface="Azeret Mono"/>
                <a:ea typeface="Azeret Mono"/>
                <a:cs typeface="Azeret Mono"/>
                <a:sym typeface="Azeret Mono"/>
              </a:rPr>
              <a:t>contents</a:t>
            </a:r>
            <a:endParaRPr sz="3867" b="1">
              <a:latin typeface="Azeret Mono"/>
              <a:ea typeface="Azeret Mono"/>
              <a:cs typeface="Azeret Mono"/>
              <a:sym typeface="Azeret Mono"/>
            </a:endParaRPr>
          </a:p>
        </p:txBody>
      </p:sp>
      <p:sp>
        <p:nvSpPr>
          <p:cNvPr id="443" name="Google Shape;443;p38"/>
          <p:cNvSpPr txBox="1">
            <a:spLocks noGrp="1"/>
          </p:cNvSpPr>
          <p:nvPr>
            <p:ph type="title" idx="2"/>
          </p:nvPr>
        </p:nvSpPr>
        <p:spPr>
          <a:xfrm>
            <a:off x="1184084" y="1604927"/>
            <a:ext cx="830800" cy="659600"/>
          </a:xfrm>
          <a:prstGeom prst="rect">
            <a:avLst/>
          </a:prstGeom>
        </p:spPr>
        <p:txBody>
          <a:bodyPr spcFirstLastPara="1" wrap="square" lIns="121900" tIns="121900" rIns="121900" bIns="85333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GB" sz="3200"/>
              <a:t>01</a:t>
            </a:r>
          </a:p>
        </p:txBody>
      </p:sp>
      <p:sp>
        <p:nvSpPr>
          <p:cNvPr id="444" name="Google Shape;444;p38"/>
          <p:cNvSpPr txBox="1">
            <a:spLocks noGrp="1"/>
          </p:cNvSpPr>
          <p:nvPr>
            <p:ph type="subTitle" idx="1"/>
          </p:nvPr>
        </p:nvSpPr>
        <p:spPr>
          <a:xfrm>
            <a:off x="1106673" y="2361676"/>
            <a:ext cx="2848400" cy="490400"/>
          </a:xfrm>
          <a:prstGeom prst="rect">
            <a:avLst/>
          </a:prstGeom>
          <a:noFill/>
          <a:ln>
            <a:noFill/>
          </a:ln>
        </p:spPr>
        <p:txBody>
          <a:bodyPr spcFirstLastPara="0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>
              <a:buFont typeface="Arial" panose="020B0604020202090204"/>
            </a:pPr>
            <a:r>
              <a:rPr lang="en-GB" sz="2133">
                <a:sym typeface="+mn-ea"/>
              </a:rPr>
              <a:t>Background</a:t>
            </a:r>
          </a:p>
        </p:txBody>
      </p:sp>
      <p:sp>
        <p:nvSpPr>
          <p:cNvPr id="445" name="Google Shape;445;p38"/>
          <p:cNvSpPr txBox="1"/>
          <p:nvPr/>
        </p:nvSpPr>
        <p:spPr>
          <a:xfrm>
            <a:off x="1106673" y="2681831"/>
            <a:ext cx="2848400" cy="862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Large Language Model-based Agents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Multi-agent Systems</a:t>
            </a:r>
          </a:p>
        </p:txBody>
      </p:sp>
      <p:sp>
        <p:nvSpPr>
          <p:cNvPr id="446" name="Google Shape;446;p38"/>
          <p:cNvSpPr txBox="1"/>
          <p:nvPr/>
        </p:nvSpPr>
        <p:spPr>
          <a:xfrm>
            <a:off x="1106673" y="4899127"/>
            <a:ext cx="2848400" cy="490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SzPts val="1100"/>
            </a:pPr>
            <a:r>
              <a:rPr lang="en-US" altLang="zh-CN" sz="2133"/>
              <a:t>Society Simulation</a:t>
            </a:r>
          </a:p>
        </p:txBody>
      </p:sp>
      <p:sp>
        <p:nvSpPr>
          <p:cNvPr id="448" name="Google Shape;448;p38"/>
          <p:cNvSpPr txBox="1"/>
          <p:nvPr/>
        </p:nvSpPr>
        <p:spPr>
          <a:xfrm>
            <a:off x="4843128" y="1541427"/>
            <a:ext cx="830800" cy="659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8533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9pPr>
          </a:lstStyle>
          <a:p>
            <a:pPr algn="ctr"/>
            <a:r>
              <a:rPr lang="en-GB" sz="3200"/>
              <a:t>02</a:t>
            </a:r>
          </a:p>
        </p:txBody>
      </p:sp>
      <p:sp>
        <p:nvSpPr>
          <p:cNvPr id="449" name="Google Shape;449;p38"/>
          <p:cNvSpPr txBox="1"/>
          <p:nvPr/>
        </p:nvSpPr>
        <p:spPr>
          <a:xfrm>
            <a:off x="4767580" y="2120053"/>
            <a:ext cx="2848187" cy="92286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SzPts val="1100"/>
            </a:pPr>
            <a:r>
              <a:rPr lang="en-US" altLang="zh-CN" sz="2133"/>
              <a:t>Individual Simulation</a:t>
            </a:r>
          </a:p>
        </p:txBody>
      </p:sp>
      <p:sp>
        <p:nvSpPr>
          <p:cNvPr id="450" name="Google Shape;450;p38"/>
          <p:cNvSpPr txBox="1"/>
          <p:nvPr/>
        </p:nvSpPr>
        <p:spPr>
          <a:xfrm>
            <a:off x="4767580" y="2873587"/>
            <a:ext cx="2848187" cy="110574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Architecture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Construction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Simulation Objectives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Evaluation</a:t>
            </a:r>
          </a:p>
          <a:p>
            <a:pPr marL="0" indent="0">
              <a:buSzPts val="1100"/>
            </a:pPr>
            <a:endParaRPr lang="en-US" altLang="zh-CN" sz="1333"/>
          </a:p>
        </p:txBody>
      </p:sp>
      <p:sp>
        <p:nvSpPr>
          <p:cNvPr id="451" name="Google Shape;451;p38"/>
          <p:cNvSpPr txBox="1"/>
          <p:nvPr/>
        </p:nvSpPr>
        <p:spPr>
          <a:xfrm>
            <a:off x="4767473" y="4899127"/>
            <a:ext cx="2848400" cy="490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SzPts val="1100"/>
            </a:pPr>
            <a:r>
              <a:rPr lang="en-US" altLang="zh-CN" sz="2133"/>
              <a:t>Datasets and Benchmarks</a:t>
            </a:r>
          </a:p>
        </p:txBody>
      </p:sp>
      <p:sp>
        <p:nvSpPr>
          <p:cNvPr id="453" name="Google Shape;453;p38"/>
          <p:cNvSpPr txBox="1"/>
          <p:nvPr/>
        </p:nvSpPr>
        <p:spPr>
          <a:xfrm>
            <a:off x="8502173" y="1541427"/>
            <a:ext cx="830800" cy="659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8533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9pPr>
          </a:lstStyle>
          <a:p>
            <a:pPr algn="ctr"/>
            <a:r>
              <a:rPr lang="en-GB" sz="3200"/>
              <a:t>03</a:t>
            </a:r>
          </a:p>
        </p:txBody>
      </p:sp>
      <p:sp>
        <p:nvSpPr>
          <p:cNvPr id="454" name="Google Shape;454;p38"/>
          <p:cNvSpPr txBox="1"/>
          <p:nvPr/>
        </p:nvSpPr>
        <p:spPr>
          <a:xfrm>
            <a:off x="8496300" y="2150534"/>
            <a:ext cx="2848187" cy="87968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SzPts val="1100"/>
            </a:pPr>
            <a:r>
              <a:rPr lang="en-US" altLang="zh-CN" sz="2133"/>
              <a:t>Scenario Simulation</a:t>
            </a:r>
          </a:p>
        </p:txBody>
      </p:sp>
      <p:sp>
        <p:nvSpPr>
          <p:cNvPr id="456" name="Google Shape;456;p38"/>
          <p:cNvSpPr txBox="1"/>
          <p:nvPr/>
        </p:nvSpPr>
        <p:spPr>
          <a:xfrm>
            <a:off x="8370147" y="4575387"/>
            <a:ext cx="2939627" cy="81364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altLang="zh-CN" sz="2133"/>
              <a:t>Trend of Social Simulations</a:t>
            </a:r>
          </a:p>
        </p:txBody>
      </p:sp>
      <p:cxnSp>
        <p:nvCxnSpPr>
          <p:cNvPr id="458" name="Google Shape;458;p38"/>
          <p:cNvCxnSpPr/>
          <p:nvPr/>
        </p:nvCxnSpPr>
        <p:spPr>
          <a:xfrm>
            <a:off x="2213073" y="2126001"/>
            <a:ext cx="141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38"/>
          <p:cNvCxnSpPr/>
          <p:nvPr/>
        </p:nvCxnSpPr>
        <p:spPr>
          <a:xfrm>
            <a:off x="2213073" y="4475017"/>
            <a:ext cx="141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38"/>
          <p:cNvCxnSpPr/>
          <p:nvPr/>
        </p:nvCxnSpPr>
        <p:spPr>
          <a:xfrm>
            <a:off x="5874527" y="2126001"/>
            <a:ext cx="141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38"/>
          <p:cNvCxnSpPr/>
          <p:nvPr/>
        </p:nvCxnSpPr>
        <p:spPr>
          <a:xfrm>
            <a:off x="5874527" y="4475017"/>
            <a:ext cx="141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38"/>
          <p:cNvCxnSpPr/>
          <p:nvPr/>
        </p:nvCxnSpPr>
        <p:spPr>
          <a:xfrm>
            <a:off x="9535981" y="2126001"/>
            <a:ext cx="141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38"/>
          <p:cNvCxnSpPr/>
          <p:nvPr/>
        </p:nvCxnSpPr>
        <p:spPr>
          <a:xfrm>
            <a:off x="9535981" y="4475017"/>
            <a:ext cx="141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38"/>
          <p:cNvSpPr txBox="1"/>
          <p:nvPr/>
        </p:nvSpPr>
        <p:spPr>
          <a:xfrm>
            <a:off x="1184084" y="3890960"/>
            <a:ext cx="830800" cy="659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8533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9pPr>
          </a:lstStyle>
          <a:p>
            <a:pPr algn="ctr"/>
            <a:r>
              <a:rPr lang="en-GB" sz="3200"/>
              <a:t>04</a:t>
            </a:r>
          </a:p>
        </p:txBody>
      </p:sp>
      <p:sp>
        <p:nvSpPr>
          <p:cNvPr id="465" name="Google Shape;465;p38"/>
          <p:cNvSpPr txBox="1"/>
          <p:nvPr/>
        </p:nvSpPr>
        <p:spPr>
          <a:xfrm>
            <a:off x="4843128" y="3890960"/>
            <a:ext cx="830800" cy="659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8533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9pPr>
          </a:lstStyle>
          <a:p>
            <a:pPr algn="ctr"/>
            <a:r>
              <a:rPr lang="en-GB" sz="3200"/>
              <a:t>05</a:t>
            </a:r>
          </a:p>
        </p:txBody>
      </p:sp>
      <p:sp>
        <p:nvSpPr>
          <p:cNvPr id="466" name="Google Shape;466;p38"/>
          <p:cNvSpPr txBox="1"/>
          <p:nvPr/>
        </p:nvSpPr>
        <p:spPr>
          <a:xfrm>
            <a:off x="8502173" y="3890960"/>
            <a:ext cx="830800" cy="659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8533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zeret Mono Medium"/>
              <a:buNone/>
              <a:defRPr sz="28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9pPr>
          </a:lstStyle>
          <a:p>
            <a:pPr algn="ctr"/>
            <a:r>
              <a:rPr lang="en-GB" sz="3200"/>
              <a:t>06</a:t>
            </a:r>
          </a:p>
        </p:txBody>
      </p:sp>
      <p:sp>
        <p:nvSpPr>
          <p:cNvPr id="3" name="Google Shape;450;p38"/>
          <p:cNvSpPr txBox="1"/>
          <p:nvPr/>
        </p:nvSpPr>
        <p:spPr>
          <a:xfrm>
            <a:off x="8494607" y="2863427"/>
            <a:ext cx="2848187" cy="110574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System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Scenario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Evaluation</a:t>
            </a:r>
          </a:p>
        </p:txBody>
      </p:sp>
      <p:sp>
        <p:nvSpPr>
          <p:cNvPr id="4" name="Google Shape;450;p38"/>
          <p:cNvSpPr txBox="1"/>
          <p:nvPr/>
        </p:nvSpPr>
        <p:spPr>
          <a:xfrm>
            <a:off x="1199727" y="5223087"/>
            <a:ext cx="2848187" cy="110574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Social Construction Elements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Scenario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Evaluation</a:t>
            </a:r>
          </a:p>
        </p:txBody>
      </p:sp>
      <p:sp>
        <p:nvSpPr>
          <p:cNvPr id="5" name="Google Shape;450;p38"/>
          <p:cNvSpPr txBox="1"/>
          <p:nvPr/>
        </p:nvSpPr>
        <p:spPr>
          <a:xfrm>
            <a:off x="4751493" y="5223087"/>
            <a:ext cx="2848187" cy="110574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Individual Simulation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Scenario Simulation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Social Simulation</a:t>
            </a:r>
          </a:p>
        </p:txBody>
      </p:sp>
      <p:sp>
        <p:nvSpPr>
          <p:cNvPr id="6" name="Google Shape;450;p38"/>
          <p:cNvSpPr txBox="1"/>
          <p:nvPr/>
        </p:nvSpPr>
        <p:spPr>
          <a:xfrm>
            <a:off x="8396393" y="5223087"/>
            <a:ext cx="2848187" cy="110574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Trend of Individual Simulation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Trend of Scenario Simulation</a:t>
            </a:r>
          </a:p>
          <a:p>
            <a:pPr marL="228594" indent="-228594">
              <a:buSzPts val="1100"/>
              <a:buFont typeface="Arial" panose="020B0604020202090204" pitchFamily="34" charset="0"/>
              <a:buChar char="•"/>
            </a:pPr>
            <a:r>
              <a:rPr lang="en-US" altLang="zh-CN" sz="1333"/>
              <a:t>Trend of Society Simulation</a:t>
            </a:r>
          </a:p>
        </p:txBody>
      </p:sp>
      <p:sp>
        <p:nvSpPr>
          <p:cNvPr id="2" name="Text Box 1"/>
          <p:cNvSpPr txBox="1"/>
          <p:nvPr>
            <p:custDataLst>
              <p:tags r:id="rId1"/>
            </p:custDataLst>
          </p:nvPr>
        </p:nvSpPr>
        <p:spPr>
          <a:xfrm>
            <a:off x="11568853" y="164253"/>
            <a:ext cx="4114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4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/>
          <p:nvPr/>
        </p:nvSpPr>
        <p:spPr>
          <a:xfrm>
            <a:off x="6321533" y="884600"/>
            <a:ext cx="5141600" cy="50888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14300" dist="95250" dir="2640000" algn="bl" rotWithShape="0">
              <a:schemeClr val="dk1">
                <a:alpha val="13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2" name="Google Shape;472;p39"/>
          <p:cNvSpPr txBox="1">
            <a:spLocks noGrp="1"/>
          </p:cNvSpPr>
          <p:nvPr>
            <p:ph type="title"/>
          </p:nvPr>
        </p:nvSpPr>
        <p:spPr>
          <a:xfrm>
            <a:off x="954267" y="3316467"/>
            <a:ext cx="47696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>
                <a:sym typeface="+mn-ea"/>
              </a:rPr>
              <a:t>Background</a:t>
            </a:r>
            <a:endParaRPr lang="en-GB"/>
          </a:p>
        </p:txBody>
      </p:sp>
      <p:sp>
        <p:nvSpPr>
          <p:cNvPr id="473" name="Google Shape;473;p39"/>
          <p:cNvSpPr txBox="1">
            <a:spLocks noGrp="1"/>
          </p:cNvSpPr>
          <p:nvPr>
            <p:ph type="title" idx="2"/>
          </p:nvPr>
        </p:nvSpPr>
        <p:spPr>
          <a:xfrm>
            <a:off x="1027467" y="1555767"/>
            <a:ext cx="1828000" cy="14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/>
              <a:t>01</a:t>
            </a:r>
          </a:p>
        </p:txBody>
      </p:sp>
      <p:sp>
        <p:nvSpPr>
          <p:cNvPr id="474" name="Google Shape;474;p39"/>
          <p:cNvSpPr txBox="1">
            <a:spLocks noGrp="1"/>
          </p:cNvSpPr>
          <p:nvPr>
            <p:ph type="subTitle" idx="1"/>
          </p:nvPr>
        </p:nvSpPr>
        <p:spPr>
          <a:xfrm>
            <a:off x="939800" y="4378961"/>
            <a:ext cx="4785360" cy="14012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>
              <a:buClr>
                <a:schemeClr val="dk1"/>
              </a:buClr>
              <a:buSzPts val="1100"/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Large Language Model-based Agents</a:t>
            </a:r>
            <a:endParaRPr lang="en-US" altLang="zh-CN"/>
          </a:p>
          <a:p>
            <a:pPr marL="228594" indent="-228594">
              <a:buClr>
                <a:schemeClr val="dk1"/>
              </a:buClr>
              <a:buSzPts val="1100"/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Multi-agent Systems</a:t>
            </a:r>
            <a:endParaRPr lang="en-GB"/>
          </a:p>
        </p:txBody>
      </p:sp>
      <p:grpSp>
        <p:nvGrpSpPr>
          <p:cNvPr id="475" name="Google Shape;475;p39"/>
          <p:cNvGrpSpPr/>
          <p:nvPr/>
        </p:nvGrpSpPr>
        <p:grpSpPr>
          <a:xfrm>
            <a:off x="7154249" y="2016986"/>
            <a:ext cx="3352271" cy="2988273"/>
            <a:chOff x="5111800" y="1334201"/>
            <a:chExt cx="2776591" cy="2475102"/>
          </a:xfrm>
        </p:grpSpPr>
        <p:sp>
          <p:nvSpPr>
            <p:cNvPr id="476" name="Google Shape;476;p39"/>
            <p:cNvSpPr/>
            <p:nvPr/>
          </p:nvSpPr>
          <p:spPr>
            <a:xfrm>
              <a:off x="6247285" y="3032668"/>
              <a:ext cx="508112" cy="613087"/>
            </a:xfrm>
            <a:custGeom>
              <a:avLst/>
              <a:gdLst/>
              <a:ahLst/>
              <a:cxnLst/>
              <a:rect l="l" t="t" r="r" b="b"/>
              <a:pathLst>
                <a:path w="8669" h="10460" extrusionOk="0">
                  <a:moveTo>
                    <a:pt x="692" y="0"/>
                  </a:moveTo>
                  <a:lnTo>
                    <a:pt x="0" y="10459"/>
                  </a:lnTo>
                  <a:lnTo>
                    <a:pt x="8669" y="10459"/>
                  </a:lnTo>
                  <a:lnTo>
                    <a:pt x="79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6254436" y="3032668"/>
              <a:ext cx="481912" cy="486660"/>
            </a:xfrm>
            <a:custGeom>
              <a:avLst/>
              <a:gdLst/>
              <a:ahLst/>
              <a:cxnLst/>
              <a:rect l="l" t="t" r="r" b="b"/>
              <a:pathLst>
                <a:path w="8222" h="8303" extrusionOk="0">
                  <a:moveTo>
                    <a:pt x="570" y="0"/>
                  </a:moveTo>
                  <a:lnTo>
                    <a:pt x="0" y="8302"/>
                  </a:lnTo>
                  <a:lnTo>
                    <a:pt x="1343" y="7855"/>
                  </a:lnTo>
                  <a:cubicBezTo>
                    <a:pt x="3500" y="7163"/>
                    <a:pt x="6064" y="6634"/>
                    <a:pt x="8221" y="5576"/>
                  </a:cubicBezTo>
                  <a:lnTo>
                    <a:pt x="7814" y="0"/>
                  </a:lnTo>
                  <a:close/>
                </a:path>
              </a:pathLst>
            </a:custGeom>
            <a:solidFill>
              <a:srgbClr val="FFFFFF">
                <a:alpha val="113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6087442" y="3533586"/>
              <a:ext cx="825381" cy="181347"/>
            </a:xfrm>
            <a:custGeom>
              <a:avLst/>
              <a:gdLst/>
              <a:ahLst/>
              <a:cxnLst/>
              <a:rect l="l" t="t" r="r" b="b"/>
              <a:pathLst>
                <a:path w="14082" h="3094" extrusionOk="0">
                  <a:moveTo>
                    <a:pt x="2035" y="1"/>
                  </a:moveTo>
                  <a:cubicBezTo>
                    <a:pt x="1832" y="1"/>
                    <a:pt x="1669" y="82"/>
                    <a:pt x="1547" y="245"/>
                  </a:cubicBezTo>
                  <a:lnTo>
                    <a:pt x="245" y="2198"/>
                  </a:lnTo>
                  <a:cubicBezTo>
                    <a:pt x="0" y="2565"/>
                    <a:pt x="285" y="3094"/>
                    <a:pt x="733" y="3094"/>
                  </a:cubicBezTo>
                  <a:lnTo>
                    <a:pt x="13349" y="3094"/>
                  </a:lnTo>
                  <a:cubicBezTo>
                    <a:pt x="13797" y="3094"/>
                    <a:pt x="14082" y="2605"/>
                    <a:pt x="13837" y="2198"/>
                  </a:cubicBezTo>
                  <a:lnTo>
                    <a:pt x="12535" y="245"/>
                  </a:lnTo>
                  <a:cubicBezTo>
                    <a:pt x="12413" y="82"/>
                    <a:pt x="12250" y="1"/>
                    <a:pt x="12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111800" y="1334201"/>
              <a:ext cx="2776591" cy="1863057"/>
            </a:xfrm>
            <a:custGeom>
              <a:avLst/>
              <a:gdLst/>
              <a:ahLst/>
              <a:cxnLst/>
              <a:rect l="l" t="t" r="r" b="b"/>
              <a:pathLst>
                <a:path w="47372" h="31786" extrusionOk="0">
                  <a:moveTo>
                    <a:pt x="2442" y="1"/>
                  </a:moveTo>
                  <a:cubicBezTo>
                    <a:pt x="1099" y="1"/>
                    <a:pt x="0" y="1100"/>
                    <a:pt x="0" y="2443"/>
                  </a:cubicBezTo>
                  <a:lnTo>
                    <a:pt x="0" y="29344"/>
                  </a:lnTo>
                  <a:cubicBezTo>
                    <a:pt x="0" y="30687"/>
                    <a:pt x="1099" y="31785"/>
                    <a:pt x="2442" y="31785"/>
                  </a:cubicBezTo>
                  <a:lnTo>
                    <a:pt x="44930" y="31785"/>
                  </a:lnTo>
                  <a:cubicBezTo>
                    <a:pt x="46273" y="31785"/>
                    <a:pt x="47372" y="30687"/>
                    <a:pt x="47372" y="29344"/>
                  </a:cubicBezTo>
                  <a:lnTo>
                    <a:pt x="47372" y="2443"/>
                  </a:lnTo>
                  <a:cubicBezTo>
                    <a:pt x="47372" y="1100"/>
                    <a:pt x="46273" y="1"/>
                    <a:pt x="44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5240577" y="1458287"/>
              <a:ext cx="2521393" cy="1595843"/>
            </a:xfrm>
            <a:custGeom>
              <a:avLst/>
              <a:gdLst/>
              <a:ahLst/>
              <a:cxnLst/>
              <a:rect l="l" t="t" r="r" b="b"/>
              <a:pathLst>
                <a:path w="43018" h="27227" extrusionOk="0">
                  <a:moveTo>
                    <a:pt x="1" y="0"/>
                  </a:moveTo>
                  <a:lnTo>
                    <a:pt x="43018" y="0"/>
                  </a:lnTo>
                  <a:lnTo>
                    <a:pt x="43018" y="27227"/>
                  </a:lnTo>
                  <a:lnTo>
                    <a:pt x="1" y="272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5534002" y="1632372"/>
              <a:ext cx="1932220" cy="1421763"/>
            </a:xfrm>
            <a:custGeom>
              <a:avLst/>
              <a:gdLst/>
              <a:ahLst/>
              <a:cxnLst/>
              <a:rect l="l" t="t" r="r" b="b"/>
              <a:pathLst>
                <a:path w="32966" h="24257" extrusionOk="0">
                  <a:moveTo>
                    <a:pt x="1" y="1"/>
                  </a:moveTo>
                  <a:lnTo>
                    <a:pt x="1" y="24257"/>
                  </a:lnTo>
                  <a:lnTo>
                    <a:pt x="32965" y="24257"/>
                  </a:lnTo>
                  <a:lnTo>
                    <a:pt x="32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5534002" y="1632372"/>
              <a:ext cx="1932220" cy="167046"/>
            </a:xfrm>
            <a:custGeom>
              <a:avLst/>
              <a:gdLst/>
              <a:ahLst/>
              <a:cxnLst/>
              <a:rect l="l" t="t" r="r" b="b"/>
              <a:pathLst>
                <a:path w="32966" h="2850" extrusionOk="0">
                  <a:moveTo>
                    <a:pt x="1" y="1"/>
                  </a:moveTo>
                  <a:lnTo>
                    <a:pt x="1" y="2850"/>
                  </a:lnTo>
                  <a:lnTo>
                    <a:pt x="32965" y="2850"/>
                  </a:lnTo>
                  <a:lnTo>
                    <a:pt x="3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5700995" y="1949651"/>
              <a:ext cx="994771" cy="100227"/>
            </a:xfrm>
            <a:custGeom>
              <a:avLst/>
              <a:gdLst/>
              <a:ahLst/>
              <a:cxnLst/>
              <a:rect l="l" t="t" r="r" b="b"/>
              <a:pathLst>
                <a:path w="16972" h="1710" extrusionOk="0">
                  <a:moveTo>
                    <a:pt x="1" y="1"/>
                  </a:moveTo>
                  <a:lnTo>
                    <a:pt x="1" y="1710"/>
                  </a:lnTo>
                  <a:lnTo>
                    <a:pt x="16971" y="1710"/>
                  </a:lnTo>
                  <a:lnTo>
                    <a:pt x="16971" y="1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5700995" y="2142903"/>
              <a:ext cx="994771" cy="100227"/>
            </a:xfrm>
            <a:custGeom>
              <a:avLst/>
              <a:gdLst/>
              <a:ahLst/>
              <a:cxnLst/>
              <a:rect l="l" t="t" r="r" b="b"/>
              <a:pathLst>
                <a:path w="16972" h="1710" extrusionOk="0">
                  <a:moveTo>
                    <a:pt x="1" y="0"/>
                  </a:moveTo>
                  <a:lnTo>
                    <a:pt x="1" y="1709"/>
                  </a:lnTo>
                  <a:lnTo>
                    <a:pt x="16971" y="1709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5700995" y="2567505"/>
              <a:ext cx="994771" cy="100227"/>
            </a:xfrm>
            <a:custGeom>
              <a:avLst/>
              <a:gdLst/>
              <a:ahLst/>
              <a:cxnLst/>
              <a:rect l="l" t="t" r="r" b="b"/>
              <a:pathLst>
                <a:path w="16972" h="1710" extrusionOk="0">
                  <a:moveTo>
                    <a:pt x="1" y="0"/>
                  </a:moveTo>
                  <a:lnTo>
                    <a:pt x="1" y="1710"/>
                  </a:lnTo>
                  <a:lnTo>
                    <a:pt x="16971" y="171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5700995" y="2760698"/>
              <a:ext cx="994771" cy="102630"/>
            </a:xfrm>
            <a:custGeom>
              <a:avLst/>
              <a:gdLst/>
              <a:ahLst/>
              <a:cxnLst/>
              <a:rect l="l" t="t" r="r" b="b"/>
              <a:pathLst>
                <a:path w="16972" h="1751" extrusionOk="0">
                  <a:moveTo>
                    <a:pt x="1" y="1"/>
                  </a:moveTo>
                  <a:lnTo>
                    <a:pt x="1" y="1751"/>
                  </a:lnTo>
                  <a:lnTo>
                    <a:pt x="16971" y="1751"/>
                  </a:lnTo>
                  <a:lnTo>
                    <a:pt x="16971" y="1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6867487" y="1892385"/>
              <a:ext cx="419900" cy="419900"/>
            </a:xfrm>
            <a:custGeom>
              <a:avLst/>
              <a:gdLst/>
              <a:ahLst/>
              <a:cxnLst/>
              <a:rect l="l" t="t" r="r" b="b"/>
              <a:pathLst>
                <a:path w="7164" h="7164" extrusionOk="0">
                  <a:moveTo>
                    <a:pt x="0" y="1"/>
                  </a:moveTo>
                  <a:lnTo>
                    <a:pt x="0" y="7164"/>
                  </a:lnTo>
                  <a:lnTo>
                    <a:pt x="7163" y="7164"/>
                  </a:lnTo>
                  <a:lnTo>
                    <a:pt x="7163" y="1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6936652" y="1962312"/>
              <a:ext cx="324479" cy="268856"/>
            </a:xfrm>
            <a:custGeom>
              <a:avLst/>
              <a:gdLst/>
              <a:ahLst/>
              <a:cxnLst/>
              <a:rect l="l" t="t" r="r" b="b"/>
              <a:pathLst>
                <a:path w="5536" h="4587" extrusionOk="0">
                  <a:moveTo>
                    <a:pt x="4347" y="0"/>
                  </a:moveTo>
                  <a:cubicBezTo>
                    <a:pt x="4298" y="0"/>
                    <a:pt x="4259" y="10"/>
                    <a:pt x="4233" y="29"/>
                  </a:cubicBezTo>
                  <a:cubicBezTo>
                    <a:pt x="4070" y="192"/>
                    <a:pt x="2320" y="2715"/>
                    <a:pt x="2239" y="2715"/>
                  </a:cubicBezTo>
                  <a:cubicBezTo>
                    <a:pt x="2159" y="2715"/>
                    <a:pt x="1134" y="352"/>
                    <a:pt x="868" y="352"/>
                  </a:cubicBezTo>
                  <a:cubicBezTo>
                    <a:pt x="863" y="352"/>
                    <a:pt x="859" y="353"/>
                    <a:pt x="855" y="354"/>
                  </a:cubicBezTo>
                  <a:cubicBezTo>
                    <a:pt x="530" y="436"/>
                    <a:pt x="41" y="599"/>
                    <a:pt x="41" y="965"/>
                  </a:cubicBezTo>
                  <a:cubicBezTo>
                    <a:pt x="1" y="1331"/>
                    <a:pt x="1873" y="4587"/>
                    <a:pt x="2158" y="4587"/>
                  </a:cubicBezTo>
                  <a:cubicBezTo>
                    <a:pt x="2809" y="4587"/>
                    <a:pt x="5535" y="1006"/>
                    <a:pt x="5332" y="599"/>
                  </a:cubicBezTo>
                  <a:cubicBezTo>
                    <a:pt x="5127" y="256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6867487" y="2498340"/>
              <a:ext cx="419900" cy="422244"/>
            </a:xfrm>
            <a:custGeom>
              <a:avLst/>
              <a:gdLst/>
              <a:ahLst/>
              <a:cxnLst/>
              <a:rect l="l" t="t" r="r" b="b"/>
              <a:pathLst>
                <a:path w="7164" h="7204" extrusionOk="0">
                  <a:moveTo>
                    <a:pt x="0" y="0"/>
                  </a:moveTo>
                  <a:lnTo>
                    <a:pt x="0" y="7203"/>
                  </a:lnTo>
                  <a:lnTo>
                    <a:pt x="7163" y="7203"/>
                  </a:lnTo>
                  <a:lnTo>
                    <a:pt x="7163" y="0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6936652" y="2569556"/>
              <a:ext cx="324479" cy="267566"/>
            </a:xfrm>
            <a:custGeom>
              <a:avLst/>
              <a:gdLst/>
              <a:ahLst/>
              <a:cxnLst/>
              <a:rect l="l" t="t" r="r" b="b"/>
              <a:pathLst>
                <a:path w="5536" h="4565" extrusionOk="0">
                  <a:moveTo>
                    <a:pt x="4382" y="0"/>
                  </a:moveTo>
                  <a:cubicBezTo>
                    <a:pt x="4317" y="0"/>
                    <a:pt x="4265" y="15"/>
                    <a:pt x="4233" y="47"/>
                  </a:cubicBezTo>
                  <a:cubicBezTo>
                    <a:pt x="4070" y="209"/>
                    <a:pt x="2320" y="2733"/>
                    <a:pt x="2239" y="2733"/>
                  </a:cubicBezTo>
                  <a:cubicBezTo>
                    <a:pt x="2159" y="2733"/>
                    <a:pt x="1133" y="330"/>
                    <a:pt x="868" y="330"/>
                  </a:cubicBezTo>
                  <a:cubicBezTo>
                    <a:pt x="863" y="330"/>
                    <a:pt x="859" y="330"/>
                    <a:pt x="855" y="332"/>
                  </a:cubicBezTo>
                  <a:cubicBezTo>
                    <a:pt x="530" y="454"/>
                    <a:pt x="41" y="576"/>
                    <a:pt x="41" y="942"/>
                  </a:cubicBezTo>
                  <a:cubicBezTo>
                    <a:pt x="1" y="1349"/>
                    <a:pt x="1873" y="4564"/>
                    <a:pt x="2158" y="4564"/>
                  </a:cubicBezTo>
                  <a:cubicBezTo>
                    <a:pt x="2809" y="4564"/>
                    <a:pt x="5535" y="983"/>
                    <a:pt x="5332" y="576"/>
                  </a:cubicBezTo>
                  <a:cubicBezTo>
                    <a:pt x="5136" y="248"/>
                    <a:pt x="4650" y="0"/>
                    <a:pt x="4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5307397" y="3631414"/>
              <a:ext cx="236208" cy="177889"/>
            </a:xfrm>
            <a:custGeom>
              <a:avLst/>
              <a:gdLst/>
              <a:ahLst/>
              <a:cxnLst/>
              <a:rect l="l" t="t" r="r" b="b"/>
              <a:pathLst>
                <a:path w="4030" h="3035" extrusionOk="0">
                  <a:moveTo>
                    <a:pt x="733" y="0"/>
                  </a:moveTo>
                  <a:cubicBezTo>
                    <a:pt x="733" y="0"/>
                    <a:pt x="0" y="1384"/>
                    <a:pt x="163" y="1669"/>
                  </a:cubicBezTo>
                  <a:cubicBezTo>
                    <a:pt x="314" y="1970"/>
                    <a:pt x="2861" y="3035"/>
                    <a:pt x="3537" y="3035"/>
                  </a:cubicBezTo>
                  <a:cubicBezTo>
                    <a:pt x="3592" y="3035"/>
                    <a:pt x="3635" y="3027"/>
                    <a:pt x="3663" y="3012"/>
                  </a:cubicBezTo>
                  <a:cubicBezTo>
                    <a:pt x="4029" y="2849"/>
                    <a:pt x="4029" y="2361"/>
                    <a:pt x="3460" y="1913"/>
                  </a:cubicBezTo>
                  <a:cubicBezTo>
                    <a:pt x="2890" y="1506"/>
                    <a:pt x="2442" y="1547"/>
                    <a:pt x="2076" y="1221"/>
                  </a:cubicBezTo>
                  <a:cubicBezTo>
                    <a:pt x="1710" y="896"/>
                    <a:pt x="2076" y="244"/>
                    <a:pt x="2076" y="244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5932406" y="3633758"/>
              <a:ext cx="250510" cy="137095"/>
            </a:xfrm>
            <a:custGeom>
              <a:avLst/>
              <a:gdLst/>
              <a:ahLst/>
              <a:cxnLst/>
              <a:rect l="l" t="t" r="r" b="b"/>
              <a:pathLst>
                <a:path w="4274" h="2339" extrusionOk="0">
                  <a:moveTo>
                    <a:pt x="1343" y="1"/>
                  </a:moveTo>
                  <a:lnTo>
                    <a:pt x="41" y="489"/>
                  </a:lnTo>
                  <a:cubicBezTo>
                    <a:pt x="41" y="489"/>
                    <a:pt x="0" y="1995"/>
                    <a:pt x="244" y="2199"/>
                  </a:cubicBezTo>
                  <a:cubicBezTo>
                    <a:pt x="370" y="2288"/>
                    <a:pt x="1067" y="2339"/>
                    <a:pt x="1827" y="2339"/>
                  </a:cubicBezTo>
                  <a:cubicBezTo>
                    <a:pt x="2789" y="2339"/>
                    <a:pt x="3852" y="2258"/>
                    <a:pt x="3988" y="2077"/>
                  </a:cubicBezTo>
                  <a:cubicBezTo>
                    <a:pt x="4273" y="1792"/>
                    <a:pt x="4111" y="1385"/>
                    <a:pt x="3459" y="1222"/>
                  </a:cubicBezTo>
                  <a:cubicBezTo>
                    <a:pt x="2768" y="1100"/>
                    <a:pt x="2442" y="1222"/>
                    <a:pt x="1954" y="1059"/>
                  </a:cubicBezTo>
                  <a:cubicBezTo>
                    <a:pt x="1506" y="896"/>
                    <a:pt x="1343" y="1"/>
                    <a:pt x="1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5536405" y="2703490"/>
              <a:ext cx="486660" cy="970857"/>
            </a:xfrm>
            <a:custGeom>
              <a:avLst/>
              <a:gdLst/>
              <a:ahLst/>
              <a:cxnLst/>
              <a:rect l="l" t="t" r="r" b="b"/>
              <a:pathLst>
                <a:path w="8303" h="16564" extrusionOk="0">
                  <a:moveTo>
                    <a:pt x="4192" y="0"/>
                  </a:moveTo>
                  <a:lnTo>
                    <a:pt x="0" y="244"/>
                  </a:lnTo>
                  <a:cubicBezTo>
                    <a:pt x="0" y="244"/>
                    <a:pt x="3500" y="8180"/>
                    <a:pt x="3948" y="9076"/>
                  </a:cubicBezTo>
                  <a:cubicBezTo>
                    <a:pt x="4396" y="9971"/>
                    <a:pt x="6593" y="16564"/>
                    <a:pt x="6593" y="16564"/>
                  </a:cubicBezTo>
                  <a:lnTo>
                    <a:pt x="8303" y="15913"/>
                  </a:lnTo>
                  <a:cubicBezTo>
                    <a:pt x="8303" y="15913"/>
                    <a:pt x="6349" y="9076"/>
                    <a:pt x="6105" y="8506"/>
                  </a:cubicBezTo>
                  <a:cubicBezTo>
                    <a:pt x="5901" y="7895"/>
                    <a:pt x="4192" y="0"/>
                    <a:pt x="4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5536405" y="2705835"/>
              <a:ext cx="240956" cy="555881"/>
            </a:xfrm>
            <a:custGeom>
              <a:avLst/>
              <a:gdLst/>
              <a:ahLst/>
              <a:cxnLst/>
              <a:rect l="l" t="t" r="r" b="b"/>
              <a:pathLst>
                <a:path w="4111" h="9484" extrusionOk="0">
                  <a:moveTo>
                    <a:pt x="3460" y="1"/>
                  </a:moveTo>
                  <a:lnTo>
                    <a:pt x="0" y="204"/>
                  </a:lnTo>
                  <a:cubicBezTo>
                    <a:pt x="0" y="204"/>
                    <a:pt x="3500" y="8140"/>
                    <a:pt x="3948" y="9036"/>
                  </a:cubicBezTo>
                  <a:cubicBezTo>
                    <a:pt x="3989" y="9158"/>
                    <a:pt x="4070" y="9280"/>
                    <a:pt x="4111" y="9483"/>
                  </a:cubicBezTo>
                  <a:lnTo>
                    <a:pt x="4111" y="9036"/>
                  </a:lnTo>
                  <a:cubicBezTo>
                    <a:pt x="4029" y="7774"/>
                    <a:pt x="2605" y="3826"/>
                    <a:pt x="2768" y="3053"/>
                  </a:cubicBezTo>
                  <a:cubicBezTo>
                    <a:pt x="2890" y="2361"/>
                    <a:pt x="2971" y="1425"/>
                    <a:pt x="3134" y="733"/>
                  </a:cubicBezTo>
                  <a:cubicBezTo>
                    <a:pt x="3215" y="448"/>
                    <a:pt x="3582" y="448"/>
                    <a:pt x="3622" y="164"/>
                  </a:cubicBezTo>
                  <a:cubicBezTo>
                    <a:pt x="3541" y="123"/>
                    <a:pt x="3500" y="41"/>
                    <a:pt x="3460" y="1"/>
                  </a:cubicBezTo>
                  <a:close/>
                </a:path>
              </a:pathLst>
            </a:custGeom>
            <a:solidFill>
              <a:srgbClr val="110239">
                <a:alpha val="10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5333657" y="2722540"/>
              <a:ext cx="379281" cy="947061"/>
            </a:xfrm>
            <a:custGeom>
              <a:avLst/>
              <a:gdLst/>
              <a:ahLst/>
              <a:cxnLst/>
              <a:rect l="l" t="t" r="r" b="b"/>
              <a:pathLst>
                <a:path w="6471" h="16158" extrusionOk="0">
                  <a:moveTo>
                    <a:pt x="2849" y="1"/>
                  </a:moveTo>
                  <a:cubicBezTo>
                    <a:pt x="2483" y="896"/>
                    <a:pt x="2320" y="1873"/>
                    <a:pt x="2442" y="2849"/>
                  </a:cubicBezTo>
                  <a:cubicBezTo>
                    <a:pt x="2645" y="4681"/>
                    <a:pt x="2727" y="6512"/>
                    <a:pt x="2686" y="8303"/>
                  </a:cubicBezTo>
                  <a:cubicBezTo>
                    <a:pt x="2686" y="8710"/>
                    <a:pt x="285" y="14123"/>
                    <a:pt x="0" y="15588"/>
                  </a:cubicBezTo>
                  <a:lnTo>
                    <a:pt x="1669" y="16157"/>
                  </a:lnTo>
                  <a:cubicBezTo>
                    <a:pt x="1669" y="16157"/>
                    <a:pt x="4924" y="9483"/>
                    <a:pt x="5047" y="9361"/>
                  </a:cubicBezTo>
                  <a:cubicBezTo>
                    <a:pt x="5128" y="9198"/>
                    <a:pt x="6471" y="1"/>
                    <a:pt x="6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5772564" y="2519793"/>
              <a:ext cx="274365" cy="164936"/>
            </a:xfrm>
            <a:custGeom>
              <a:avLst/>
              <a:gdLst/>
              <a:ahLst/>
              <a:cxnLst/>
              <a:rect l="l" t="t" r="r" b="b"/>
              <a:pathLst>
                <a:path w="4681" h="2814" extrusionOk="0">
                  <a:moveTo>
                    <a:pt x="4396" y="0"/>
                  </a:moveTo>
                  <a:cubicBezTo>
                    <a:pt x="4396" y="0"/>
                    <a:pt x="1784" y="1794"/>
                    <a:pt x="1406" y="1794"/>
                  </a:cubicBezTo>
                  <a:cubicBezTo>
                    <a:pt x="1397" y="1794"/>
                    <a:pt x="1390" y="1793"/>
                    <a:pt x="1384" y="1791"/>
                  </a:cubicBezTo>
                  <a:cubicBezTo>
                    <a:pt x="1099" y="1710"/>
                    <a:pt x="733" y="977"/>
                    <a:pt x="733" y="977"/>
                  </a:cubicBezTo>
                  <a:lnTo>
                    <a:pt x="0" y="1872"/>
                  </a:lnTo>
                  <a:cubicBezTo>
                    <a:pt x="0" y="1872"/>
                    <a:pt x="640" y="2813"/>
                    <a:pt x="1123" y="2813"/>
                  </a:cubicBezTo>
                  <a:cubicBezTo>
                    <a:pt x="1143" y="2813"/>
                    <a:pt x="1162" y="2812"/>
                    <a:pt x="1181" y="2808"/>
                  </a:cubicBezTo>
                  <a:cubicBezTo>
                    <a:pt x="1669" y="2768"/>
                    <a:pt x="4681" y="692"/>
                    <a:pt x="4681" y="692"/>
                  </a:cubicBezTo>
                  <a:lnTo>
                    <a:pt x="4396" y="0"/>
                  </a:ln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5772564" y="2519793"/>
              <a:ext cx="274365" cy="164936"/>
            </a:xfrm>
            <a:custGeom>
              <a:avLst/>
              <a:gdLst/>
              <a:ahLst/>
              <a:cxnLst/>
              <a:rect l="l" t="t" r="r" b="b"/>
              <a:pathLst>
                <a:path w="4681" h="2814" extrusionOk="0">
                  <a:moveTo>
                    <a:pt x="4396" y="0"/>
                  </a:moveTo>
                  <a:cubicBezTo>
                    <a:pt x="4396" y="0"/>
                    <a:pt x="1784" y="1794"/>
                    <a:pt x="1406" y="1794"/>
                  </a:cubicBezTo>
                  <a:cubicBezTo>
                    <a:pt x="1397" y="1794"/>
                    <a:pt x="1390" y="1793"/>
                    <a:pt x="1384" y="1791"/>
                  </a:cubicBezTo>
                  <a:cubicBezTo>
                    <a:pt x="1099" y="1710"/>
                    <a:pt x="733" y="977"/>
                    <a:pt x="733" y="977"/>
                  </a:cubicBezTo>
                  <a:lnTo>
                    <a:pt x="0" y="1872"/>
                  </a:lnTo>
                  <a:cubicBezTo>
                    <a:pt x="0" y="1872"/>
                    <a:pt x="640" y="2813"/>
                    <a:pt x="1123" y="2813"/>
                  </a:cubicBezTo>
                  <a:cubicBezTo>
                    <a:pt x="1143" y="2813"/>
                    <a:pt x="1162" y="2812"/>
                    <a:pt x="1181" y="2808"/>
                  </a:cubicBezTo>
                  <a:cubicBezTo>
                    <a:pt x="1669" y="2768"/>
                    <a:pt x="4681" y="692"/>
                    <a:pt x="4681" y="692"/>
                  </a:cubicBezTo>
                  <a:lnTo>
                    <a:pt x="4396" y="0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5304994" y="2266931"/>
              <a:ext cx="515321" cy="545858"/>
            </a:xfrm>
            <a:custGeom>
              <a:avLst/>
              <a:gdLst/>
              <a:ahLst/>
              <a:cxnLst/>
              <a:rect l="l" t="t" r="r" b="b"/>
              <a:pathLst>
                <a:path w="8792" h="9313" extrusionOk="0">
                  <a:moveTo>
                    <a:pt x="3094" y="0"/>
                  </a:moveTo>
                  <a:cubicBezTo>
                    <a:pt x="3094" y="0"/>
                    <a:pt x="815" y="1059"/>
                    <a:pt x="571" y="1466"/>
                  </a:cubicBezTo>
                  <a:cubicBezTo>
                    <a:pt x="1" y="2361"/>
                    <a:pt x="2158" y="4762"/>
                    <a:pt x="2483" y="6064"/>
                  </a:cubicBezTo>
                  <a:cubicBezTo>
                    <a:pt x="2646" y="7041"/>
                    <a:pt x="2646" y="8018"/>
                    <a:pt x="2402" y="8995"/>
                  </a:cubicBezTo>
                  <a:cubicBezTo>
                    <a:pt x="2402" y="8995"/>
                    <a:pt x="3817" y="9312"/>
                    <a:pt x="5554" y="9312"/>
                  </a:cubicBezTo>
                  <a:cubicBezTo>
                    <a:pt x="6596" y="9312"/>
                    <a:pt x="7754" y="9198"/>
                    <a:pt x="8791" y="8832"/>
                  </a:cubicBezTo>
                  <a:cubicBezTo>
                    <a:pt x="8791" y="8832"/>
                    <a:pt x="8181" y="6268"/>
                    <a:pt x="7937" y="4843"/>
                  </a:cubicBezTo>
                  <a:cubicBezTo>
                    <a:pt x="7733" y="3419"/>
                    <a:pt x="7448" y="1181"/>
                    <a:pt x="6634" y="652"/>
                  </a:cubicBezTo>
                  <a:cubicBezTo>
                    <a:pt x="6227" y="326"/>
                    <a:pt x="5780" y="123"/>
                    <a:pt x="5251" y="0"/>
                  </a:cubicBezTo>
                  <a:cubicBezTo>
                    <a:pt x="5169" y="285"/>
                    <a:pt x="4925" y="530"/>
                    <a:pt x="4640" y="652"/>
                  </a:cubicBezTo>
                  <a:cubicBezTo>
                    <a:pt x="4602" y="661"/>
                    <a:pt x="4560" y="665"/>
                    <a:pt x="4517" y="665"/>
                  </a:cubicBezTo>
                  <a:cubicBezTo>
                    <a:pt x="3968" y="665"/>
                    <a:pt x="3094" y="0"/>
                    <a:pt x="3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5333657" y="2383808"/>
              <a:ext cx="298220" cy="429454"/>
            </a:xfrm>
            <a:custGeom>
              <a:avLst/>
              <a:gdLst/>
              <a:ahLst/>
              <a:cxnLst/>
              <a:rect l="l" t="t" r="r" b="b"/>
              <a:pathLst>
                <a:path w="5088" h="7327" extrusionOk="0">
                  <a:moveTo>
                    <a:pt x="0" y="1"/>
                  </a:moveTo>
                  <a:cubicBezTo>
                    <a:pt x="163" y="1059"/>
                    <a:pt x="1750" y="2972"/>
                    <a:pt x="1994" y="4070"/>
                  </a:cubicBezTo>
                  <a:cubicBezTo>
                    <a:pt x="2157" y="5047"/>
                    <a:pt x="2157" y="6065"/>
                    <a:pt x="1954" y="7041"/>
                  </a:cubicBezTo>
                  <a:cubicBezTo>
                    <a:pt x="2971" y="7245"/>
                    <a:pt x="4029" y="7326"/>
                    <a:pt x="5087" y="7326"/>
                  </a:cubicBezTo>
                  <a:cubicBezTo>
                    <a:pt x="4518" y="6187"/>
                    <a:pt x="4029" y="5006"/>
                    <a:pt x="3744" y="3745"/>
                  </a:cubicBezTo>
                  <a:cubicBezTo>
                    <a:pt x="3581" y="3134"/>
                    <a:pt x="3581" y="1832"/>
                    <a:pt x="2890" y="1181"/>
                  </a:cubicBezTo>
                  <a:cubicBezTo>
                    <a:pt x="2483" y="815"/>
                    <a:pt x="2035" y="204"/>
                    <a:pt x="1425" y="123"/>
                  </a:cubicBezTo>
                  <a:cubicBezTo>
                    <a:pt x="1058" y="62"/>
                    <a:pt x="865" y="62"/>
                    <a:pt x="682" y="62"/>
                  </a:cubicBezTo>
                  <a:cubicBezTo>
                    <a:pt x="499" y="62"/>
                    <a:pt x="326" y="62"/>
                    <a:pt x="0" y="1"/>
                  </a:cubicBezTo>
                  <a:close/>
                </a:path>
              </a:pathLst>
            </a:custGeom>
            <a:solidFill>
              <a:srgbClr val="110239">
                <a:alpha val="10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5460089" y="2143840"/>
              <a:ext cx="188498" cy="176658"/>
            </a:xfrm>
            <a:custGeom>
              <a:avLst/>
              <a:gdLst/>
              <a:ahLst/>
              <a:cxnLst/>
              <a:rect l="l" t="t" r="r" b="b"/>
              <a:pathLst>
                <a:path w="3216" h="3014" extrusionOk="0">
                  <a:moveTo>
                    <a:pt x="1173" y="0"/>
                  </a:moveTo>
                  <a:cubicBezTo>
                    <a:pt x="641" y="0"/>
                    <a:pt x="0" y="473"/>
                    <a:pt x="0" y="473"/>
                  </a:cubicBezTo>
                  <a:cubicBezTo>
                    <a:pt x="0" y="473"/>
                    <a:pt x="814" y="1897"/>
                    <a:pt x="448" y="2345"/>
                  </a:cubicBezTo>
                  <a:cubicBezTo>
                    <a:pt x="448" y="2345"/>
                    <a:pt x="1172" y="3014"/>
                    <a:pt x="1907" y="3014"/>
                  </a:cubicBezTo>
                  <a:cubicBezTo>
                    <a:pt x="2060" y="3014"/>
                    <a:pt x="2213" y="2985"/>
                    <a:pt x="2361" y="2914"/>
                  </a:cubicBezTo>
                  <a:cubicBezTo>
                    <a:pt x="3215" y="2467"/>
                    <a:pt x="2727" y="2100"/>
                    <a:pt x="2727" y="2100"/>
                  </a:cubicBezTo>
                  <a:cubicBezTo>
                    <a:pt x="2727" y="2100"/>
                    <a:pt x="2116" y="1856"/>
                    <a:pt x="1831" y="595"/>
                  </a:cubicBezTo>
                  <a:cubicBezTo>
                    <a:pt x="1730" y="145"/>
                    <a:pt x="1468" y="0"/>
                    <a:pt x="1173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5460089" y="2144192"/>
              <a:ext cx="135981" cy="156202"/>
            </a:xfrm>
            <a:custGeom>
              <a:avLst/>
              <a:gdLst/>
              <a:ahLst/>
              <a:cxnLst/>
              <a:rect l="l" t="t" r="r" b="b"/>
              <a:pathLst>
                <a:path w="2320" h="2665" extrusionOk="0">
                  <a:moveTo>
                    <a:pt x="1150" y="0"/>
                  </a:moveTo>
                  <a:cubicBezTo>
                    <a:pt x="622" y="0"/>
                    <a:pt x="0" y="426"/>
                    <a:pt x="0" y="426"/>
                  </a:cubicBezTo>
                  <a:cubicBezTo>
                    <a:pt x="0" y="426"/>
                    <a:pt x="814" y="1891"/>
                    <a:pt x="407" y="2339"/>
                  </a:cubicBezTo>
                  <a:cubicBezTo>
                    <a:pt x="570" y="2461"/>
                    <a:pt x="733" y="2542"/>
                    <a:pt x="895" y="2664"/>
                  </a:cubicBezTo>
                  <a:cubicBezTo>
                    <a:pt x="1018" y="2420"/>
                    <a:pt x="1221" y="2217"/>
                    <a:pt x="1424" y="2054"/>
                  </a:cubicBezTo>
                  <a:cubicBezTo>
                    <a:pt x="1709" y="1891"/>
                    <a:pt x="1994" y="1769"/>
                    <a:pt x="2320" y="1769"/>
                  </a:cubicBezTo>
                  <a:cubicBezTo>
                    <a:pt x="2076" y="1403"/>
                    <a:pt x="1913" y="1036"/>
                    <a:pt x="1831" y="589"/>
                  </a:cubicBezTo>
                  <a:cubicBezTo>
                    <a:pt x="1727" y="142"/>
                    <a:pt x="1454" y="0"/>
                    <a:pt x="1150" y="0"/>
                  </a:cubicBezTo>
                  <a:close/>
                </a:path>
              </a:pathLst>
            </a:custGeom>
            <a:solidFill>
              <a:srgbClr val="110239">
                <a:alpha val="10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5326506" y="1949651"/>
              <a:ext cx="107378" cy="107437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36" y="1"/>
                  </a:moveTo>
                  <a:cubicBezTo>
                    <a:pt x="407" y="1"/>
                    <a:pt x="0" y="408"/>
                    <a:pt x="0" y="896"/>
                  </a:cubicBezTo>
                  <a:cubicBezTo>
                    <a:pt x="0" y="1425"/>
                    <a:pt x="407" y="1832"/>
                    <a:pt x="936" y="1832"/>
                  </a:cubicBezTo>
                  <a:cubicBezTo>
                    <a:pt x="1424" y="1832"/>
                    <a:pt x="1831" y="1425"/>
                    <a:pt x="1831" y="896"/>
                  </a:cubicBezTo>
                  <a:cubicBezTo>
                    <a:pt x="1831" y="408"/>
                    <a:pt x="1424" y="1"/>
                    <a:pt x="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5462844" y="1995956"/>
              <a:ext cx="178592" cy="189729"/>
            </a:xfrm>
            <a:custGeom>
              <a:avLst/>
              <a:gdLst/>
              <a:ahLst/>
              <a:cxnLst/>
              <a:rect l="l" t="t" r="r" b="b"/>
              <a:pathLst>
                <a:path w="3047" h="3237" extrusionOk="0">
                  <a:moveTo>
                    <a:pt x="979" y="1"/>
                  </a:moveTo>
                  <a:cubicBezTo>
                    <a:pt x="315" y="1"/>
                    <a:pt x="0" y="623"/>
                    <a:pt x="34" y="1449"/>
                  </a:cubicBezTo>
                  <a:cubicBezTo>
                    <a:pt x="75" y="2426"/>
                    <a:pt x="1093" y="3036"/>
                    <a:pt x="1500" y="3199"/>
                  </a:cubicBezTo>
                  <a:cubicBezTo>
                    <a:pt x="1563" y="3225"/>
                    <a:pt x="1645" y="3236"/>
                    <a:pt x="1737" y="3236"/>
                  </a:cubicBezTo>
                  <a:cubicBezTo>
                    <a:pt x="2232" y="3236"/>
                    <a:pt x="3021" y="2904"/>
                    <a:pt x="2883" y="2629"/>
                  </a:cubicBezTo>
                  <a:cubicBezTo>
                    <a:pt x="2720" y="2304"/>
                    <a:pt x="2558" y="2060"/>
                    <a:pt x="2558" y="2060"/>
                  </a:cubicBezTo>
                  <a:cubicBezTo>
                    <a:pt x="2720" y="1978"/>
                    <a:pt x="2883" y="1856"/>
                    <a:pt x="3005" y="1734"/>
                  </a:cubicBezTo>
                  <a:cubicBezTo>
                    <a:pt x="3046" y="1653"/>
                    <a:pt x="2436" y="1205"/>
                    <a:pt x="2314" y="1123"/>
                  </a:cubicBezTo>
                  <a:cubicBezTo>
                    <a:pt x="2301" y="1119"/>
                    <a:pt x="2290" y="1118"/>
                    <a:pt x="2281" y="1118"/>
                  </a:cubicBezTo>
                  <a:cubicBezTo>
                    <a:pt x="2257" y="1118"/>
                    <a:pt x="2246" y="1129"/>
                    <a:pt x="2239" y="1129"/>
                  </a:cubicBezTo>
                  <a:cubicBezTo>
                    <a:pt x="2224" y="1129"/>
                    <a:pt x="2225" y="1078"/>
                    <a:pt x="2151" y="757"/>
                  </a:cubicBezTo>
                  <a:cubicBezTo>
                    <a:pt x="2029" y="432"/>
                    <a:pt x="1744" y="147"/>
                    <a:pt x="1377" y="65"/>
                  </a:cubicBezTo>
                  <a:cubicBezTo>
                    <a:pt x="1233" y="21"/>
                    <a:pt x="1100" y="1"/>
                    <a:pt x="97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5383714" y="1951468"/>
              <a:ext cx="286322" cy="283040"/>
            </a:xfrm>
            <a:custGeom>
              <a:avLst/>
              <a:gdLst/>
              <a:ahLst/>
              <a:cxnLst/>
              <a:rect l="l" t="t" r="r" b="b"/>
              <a:pathLst>
                <a:path w="4885" h="4829" extrusionOk="0">
                  <a:moveTo>
                    <a:pt x="2469" y="0"/>
                  </a:moveTo>
                  <a:cubicBezTo>
                    <a:pt x="2095" y="0"/>
                    <a:pt x="1725" y="91"/>
                    <a:pt x="1384" y="295"/>
                  </a:cubicBezTo>
                  <a:cubicBezTo>
                    <a:pt x="1059" y="458"/>
                    <a:pt x="286" y="824"/>
                    <a:pt x="286" y="824"/>
                  </a:cubicBezTo>
                  <a:cubicBezTo>
                    <a:pt x="286" y="1272"/>
                    <a:pt x="245" y="1760"/>
                    <a:pt x="164" y="2208"/>
                  </a:cubicBezTo>
                  <a:cubicBezTo>
                    <a:pt x="1" y="2778"/>
                    <a:pt x="204" y="3429"/>
                    <a:pt x="693" y="3795"/>
                  </a:cubicBezTo>
                  <a:cubicBezTo>
                    <a:pt x="1023" y="4054"/>
                    <a:pt x="1243" y="4109"/>
                    <a:pt x="1371" y="4109"/>
                  </a:cubicBezTo>
                  <a:cubicBezTo>
                    <a:pt x="1463" y="4109"/>
                    <a:pt x="1507" y="4080"/>
                    <a:pt x="1507" y="4080"/>
                  </a:cubicBezTo>
                  <a:cubicBezTo>
                    <a:pt x="1507" y="4080"/>
                    <a:pt x="1384" y="3836"/>
                    <a:pt x="1791" y="3714"/>
                  </a:cubicBezTo>
                  <a:cubicBezTo>
                    <a:pt x="1816" y="3706"/>
                    <a:pt x="1841" y="3703"/>
                    <a:pt x="1865" y="3703"/>
                  </a:cubicBezTo>
                  <a:cubicBezTo>
                    <a:pt x="2237" y="3703"/>
                    <a:pt x="2531" y="4533"/>
                    <a:pt x="2646" y="4609"/>
                  </a:cubicBezTo>
                  <a:cubicBezTo>
                    <a:pt x="2988" y="4756"/>
                    <a:pt x="3359" y="4829"/>
                    <a:pt x="3724" y="4829"/>
                  </a:cubicBezTo>
                  <a:cubicBezTo>
                    <a:pt x="3968" y="4829"/>
                    <a:pt x="4209" y="4796"/>
                    <a:pt x="4437" y="4731"/>
                  </a:cubicBezTo>
                  <a:cubicBezTo>
                    <a:pt x="4884" y="4528"/>
                    <a:pt x="4600" y="3999"/>
                    <a:pt x="4396" y="3673"/>
                  </a:cubicBezTo>
                  <a:cubicBezTo>
                    <a:pt x="4233" y="3348"/>
                    <a:pt x="4111" y="3185"/>
                    <a:pt x="4111" y="3185"/>
                  </a:cubicBezTo>
                  <a:cubicBezTo>
                    <a:pt x="4021" y="3298"/>
                    <a:pt x="3553" y="3323"/>
                    <a:pt x="3156" y="3323"/>
                  </a:cubicBezTo>
                  <a:cubicBezTo>
                    <a:pt x="2838" y="3323"/>
                    <a:pt x="2565" y="3307"/>
                    <a:pt x="2565" y="3307"/>
                  </a:cubicBezTo>
                  <a:cubicBezTo>
                    <a:pt x="2361" y="3063"/>
                    <a:pt x="1995" y="2086"/>
                    <a:pt x="2198" y="1801"/>
                  </a:cubicBezTo>
                  <a:cubicBezTo>
                    <a:pt x="2361" y="1516"/>
                    <a:pt x="2321" y="987"/>
                    <a:pt x="2646" y="865"/>
                  </a:cubicBezTo>
                  <a:cubicBezTo>
                    <a:pt x="2674" y="859"/>
                    <a:pt x="2702" y="856"/>
                    <a:pt x="2730" y="856"/>
                  </a:cubicBezTo>
                  <a:cubicBezTo>
                    <a:pt x="3067" y="856"/>
                    <a:pt x="3379" y="1272"/>
                    <a:pt x="3379" y="1272"/>
                  </a:cubicBezTo>
                  <a:cubicBezTo>
                    <a:pt x="3582" y="743"/>
                    <a:pt x="3257" y="133"/>
                    <a:pt x="2687" y="10"/>
                  </a:cubicBezTo>
                  <a:cubicBezTo>
                    <a:pt x="2614" y="4"/>
                    <a:pt x="2542" y="0"/>
                    <a:pt x="2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5448717" y="2100407"/>
              <a:ext cx="62481" cy="49762"/>
            </a:xfrm>
            <a:custGeom>
              <a:avLst/>
              <a:gdLst/>
              <a:ahLst/>
              <a:cxnLst/>
              <a:rect l="l" t="t" r="r" b="b"/>
              <a:pathLst>
                <a:path w="1066" h="849" extrusionOk="0">
                  <a:moveTo>
                    <a:pt x="372" y="1"/>
                  </a:moveTo>
                  <a:cubicBezTo>
                    <a:pt x="178" y="1"/>
                    <a:pt x="1" y="215"/>
                    <a:pt x="31" y="522"/>
                  </a:cubicBezTo>
                  <a:cubicBezTo>
                    <a:pt x="75" y="760"/>
                    <a:pt x="383" y="848"/>
                    <a:pt x="643" y="848"/>
                  </a:cubicBezTo>
                  <a:cubicBezTo>
                    <a:pt x="873" y="848"/>
                    <a:pt x="1065" y="780"/>
                    <a:pt x="1008" y="684"/>
                  </a:cubicBezTo>
                  <a:cubicBezTo>
                    <a:pt x="886" y="440"/>
                    <a:pt x="723" y="237"/>
                    <a:pt x="560" y="74"/>
                  </a:cubicBezTo>
                  <a:cubicBezTo>
                    <a:pt x="500" y="24"/>
                    <a:pt x="435" y="1"/>
                    <a:pt x="372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5211973" y="2214471"/>
              <a:ext cx="1407403" cy="543924"/>
            </a:xfrm>
            <a:custGeom>
              <a:avLst/>
              <a:gdLst/>
              <a:ahLst/>
              <a:cxnLst/>
              <a:rect l="l" t="t" r="r" b="b"/>
              <a:pathLst>
                <a:path w="24012" h="9280" extrusionOk="0">
                  <a:moveTo>
                    <a:pt x="23157" y="0"/>
                  </a:moveTo>
                  <a:lnTo>
                    <a:pt x="1" y="5983"/>
                  </a:lnTo>
                  <a:lnTo>
                    <a:pt x="855" y="9279"/>
                  </a:lnTo>
                  <a:lnTo>
                    <a:pt x="24012" y="3337"/>
                  </a:lnTo>
                  <a:lnTo>
                    <a:pt x="23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5233426" y="2300341"/>
              <a:ext cx="1364499" cy="372131"/>
            </a:xfrm>
            <a:custGeom>
              <a:avLst/>
              <a:gdLst/>
              <a:ahLst/>
              <a:cxnLst/>
              <a:rect l="l" t="t" r="r" b="b"/>
              <a:pathLst>
                <a:path w="23280" h="6349" extrusionOk="0">
                  <a:moveTo>
                    <a:pt x="23198" y="0"/>
                  </a:moveTo>
                  <a:lnTo>
                    <a:pt x="1" y="5983"/>
                  </a:lnTo>
                  <a:lnTo>
                    <a:pt x="123" y="6349"/>
                  </a:lnTo>
                  <a:lnTo>
                    <a:pt x="23280" y="407"/>
                  </a:lnTo>
                  <a:lnTo>
                    <a:pt x="23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5219124" y="2245478"/>
              <a:ext cx="1364499" cy="372131"/>
            </a:xfrm>
            <a:custGeom>
              <a:avLst/>
              <a:gdLst/>
              <a:ahLst/>
              <a:cxnLst/>
              <a:rect l="l" t="t" r="r" b="b"/>
              <a:pathLst>
                <a:path w="23280" h="6349" extrusionOk="0">
                  <a:moveTo>
                    <a:pt x="23157" y="0"/>
                  </a:moveTo>
                  <a:lnTo>
                    <a:pt x="1" y="5942"/>
                  </a:lnTo>
                  <a:lnTo>
                    <a:pt x="123" y="6349"/>
                  </a:lnTo>
                  <a:lnTo>
                    <a:pt x="23279" y="366"/>
                  </a:lnTo>
                  <a:lnTo>
                    <a:pt x="231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5250131" y="2359952"/>
              <a:ext cx="1362096" cy="372189"/>
            </a:xfrm>
            <a:custGeom>
              <a:avLst/>
              <a:gdLst/>
              <a:ahLst/>
              <a:cxnLst/>
              <a:rect l="l" t="t" r="r" b="b"/>
              <a:pathLst>
                <a:path w="23239" h="6350" extrusionOk="0">
                  <a:moveTo>
                    <a:pt x="23157" y="1"/>
                  </a:moveTo>
                  <a:lnTo>
                    <a:pt x="1" y="5983"/>
                  </a:lnTo>
                  <a:lnTo>
                    <a:pt x="82" y="6349"/>
                  </a:lnTo>
                  <a:lnTo>
                    <a:pt x="23239" y="408"/>
                  </a:lnTo>
                  <a:lnTo>
                    <a:pt x="2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6569314" y="2214471"/>
              <a:ext cx="229058" cy="195649"/>
            </a:xfrm>
            <a:custGeom>
              <a:avLst/>
              <a:gdLst/>
              <a:ahLst/>
              <a:cxnLst/>
              <a:rect l="l" t="t" r="r" b="b"/>
              <a:pathLst>
                <a:path w="3908" h="3338" extrusionOk="0">
                  <a:moveTo>
                    <a:pt x="0" y="0"/>
                  </a:moveTo>
                  <a:lnTo>
                    <a:pt x="855" y="3337"/>
                  </a:lnTo>
                  <a:lnTo>
                    <a:pt x="3907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6674234" y="2233520"/>
              <a:ext cx="124141" cy="107437"/>
            </a:xfrm>
            <a:custGeom>
              <a:avLst/>
              <a:gdLst/>
              <a:ahLst/>
              <a:cxnLst/>
              <a:rect l="l" t="t" r="r" b="b"/>
              <a:pathLst>
                <a:path w="2118" h="1833" extrusionOk="0">
                  <a:moveTo>
                    <a:pt x="1" y="1"/>
                  </a:moveTo>
                  <a:lnTo>
                    <a:pt x="489" y="1832"/>
                  </a:lnTo>
                  <a:lnTo>
                    <a:pt x="2117" y="4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5390337" y="2509359"/>
              <a:ext cx="556408" cy="227768"/>
            </a:xfrm>
            <a:custGeom>
              <a:avLst/>
              <a:gdLst/>
              <a:ahLst/>
              <a:cxnLst/>
              <a:rect l="l" t="t" r="r" b="b"/>
              <a:pathLst>
                <a:path w="9493" h="3886" extrusionOk="0">
                  <a:moveTo>
                    <a:pt x="1159" y="0"/>
                  </a:moveTo>
                  <a:cubicBezTo>
                    <a:pt x="703" y="0"/>
                    <a:pt x="0" y="78"/>
                    <a:pt x="254" y="585"/>
                  </a:cubicBezTo>
                  <a:cubicBezTo>
                    <a:pt x="620" y="1318"/>
                    <a:pt x="1923" y="3841"/>
                    <a:pt x="2411" y="3882"/>
                  </a:cubicBezTo>
                  <a:cubicBezTo>
                    <a:pt x="2426" y="3884"/>
                    <a:pt x="2444" y="3885"/>
                    <a:pt x="2465" y="3885"/>
                  </a:cubicBezTo>
                  <a:cubicBezTo>
                    <a:pt x="3145" y="3885"/>
                    <a:pt x="7025" y="2655"/>
                    <a:pt x="7498" y="2457"/>
                  </a:cubicBezTo>
                  <a:cubicBezTo>
                    <a:pt x="7864" y="2335"/>
                    <a:pt x="8190" y="2173"/>
                    <a:pt x="8516" y="2010"/>
                  </a:cubicBezTo>
                  <a:cubicBezTo>
                    <a:pt x="8800" y="1847"/>
                    <a:pt x="9126" y="1684"/>
                    <a:pt x="9370" y="1440"/>
                  </a:cubicBezTo>
                  <a:cubicBezTo>
                    <a:pt x="9411" y="1399"/>
                    <a:pt x="9492" y="1277"/>
                    <a:pt x="9411" y="1236"/>
                  </a:cubicBezTo>
                  <a:cubicBezTo>
                    <a:pt x="9399" y="1225"/>
                    <a:pt x="9385" y="1220"/>
                    <a:pt x="9369" y="1220"/>
                  </a:cubicBezTo>
                  <a:cubicBezTo>
                    <a:pt x="9273" y="1220"/>
                    <a:pt x="9109" y="1399"/>
                    <a:pt x="9004" y="1399"/>
                  </a:cubicBezTo>
                  <a:cubicBezTo>
                    <a:pt x="9045" y="1359"/>
                    <a:pt x="9126" y="1318"/>
                    <a:pt x="9167" y="1236"/>
                  </a:cubicBezTo>
                  <a:cubicBezTo>
                    <a:pt x="9248" y="1196"/>
                    <a:pt x="9330" y="1114"/>
                    <a:pt x="9370" y="1033"/>
                  </a:cubicBezTo>
                  <a:cubicBezTo>
                    <a:pt x="9411" y="992"/>
                    <a:pt x="9452" y="911"/>
                    <a:pt x="9452" y="870"/>
                  </a:cubicBezTo>
                  <a:cubicBezTo>
                    <a:pt x="9437" y="798"/>
                    <a:pt x="9413" y="772"/>
                    <a:pt x="9383" y="772"/>
                  </a:cubicBezTo>
                  <a:cubicBezTo>
                    <a:pt x="9329" y="772"/>
                    <a:pt x="9260" y="858"/>
                    <a:pt x="9207" y="911"/>
                  </a:cubicBezTo>
                  <a:cubicBezTo>
                    <a:pt x="9126" y="992"/>
                    <a:pt x="9004" y="1236"/>
                    <a:pt x="8882" y="1236"/>
                  </a:cubicBezTo>
                  <a:cubicBezTo>
                    <a:pt x="8882" y="1236"/>
                    <a:pt x="9004" y="1074"/>
                    <a:pt x="9004" y="1074"/>
                  </a:cubicBezTo>
                  <a:cubicBezTo>
                    <a:pt x="9045" y="1033"/>
                    <a:pt x="9085" y="992"/>
                    <a:pt x="9126" y="952"/>
                  </a:cubicBezTo>
                  <a:cubicBezTo>
                    <a:pt x="9207" y="830"/>
                    <a:pt x="9330" y="585"/>
                    <a:pt x="9248" y="545"/>
                  </a:cubicBezTo>
                  <a:cubicBezTo>
                    <a:pt x="9235" y="536"/>
                    <a:pt x="9221" y="532"/>
                    <a:pt x="9206" y="532"/>
                  </a:cubicBezTo>
                  <a:cubicBezTo>
                    <a:pt x="9092" y="532"/>
                    <a:pt x="8959" y="793"/>
                    <a:pt x="8923" y="830"/>
                  </a:cubicBezTo>
                  <a:cubicBezTo>
                    <a:pt x="8841" y="952"/>
                    <a:pt x="8800" y="1033"/>
                    <a:pt x="8719" y="1074"/>
                  </a:cubicBezTo>
                  <a:cubicBezTo>
                    <a:pt x="8678" y="1033"/>
                    <a:pt x="8760" y="952"/>
                    <a:pt x="8760" y="911"/>
                  </a:cubicBezTo>
                  <a:cubicBezTo>
                    <a:pt x="8800" y="830"/>
                    <a:pt x="8841" y="789"/>
                    <a:pt x="8882" y="707"/>
                  </a:cubicBezTo>
                  <a:cubicBezTo>
                    <a:pt x="8882" y="667"/>
                    <a:pt x="8963" y="504"/>
                    <a:pt x="8882" y="463"/>
                  </a:cubicBezTo>
                  <a:cubicBezTo>
                    <a:pt x="8874" y="456"/>
                    <a:pt x="8866" y="452"/>
                    <a:pt x="8856" y="452"/>
                  </a:cubicBezTo>
                  <a:cubicBezTo>
                    <a:pt x="8814" y="452"/>
                    <a:pt x="8760" y="519"/>
                    <a:pt x="8760" y="585"/>
                  </a:cubicBezTo>
                  <a:cubicBezTo>
                    <a:pt x="8719" y="626"/>
                    <a:pt x="8638" y="707"/>
                    <a:pt x="8597" y="789"/>
                  </a:cubicBezTo>
                  <a:lnTo>
                    <a:pt x="8516" y="911"/>
                  </a:lnTo>
                  <a:cubicBezTo>
                    <a:pt x="8475" y="992"/>
                    <a:pt x="8434" y="1074"/>
                    <a:pt x="8353" y="1114"/>
                  </a:cubicBezTo>
                  <a:cubicBezTo>
                    <a:pt x="8312" y="1196"/>
                    <a:pt x="8271" y="1236"/>
                    <a:pt x="8190" y="1277"/>
                  </a:cubicBezTo>
                  <a:cubicBezTo>
                    <a:pt x="8159" y="1308"/>
                    <a:pt x="8034" y="1386"/>
                    <a:pt x="7976" y="1386"/>
                  </a:cubicBezTo>
                  <a:cubicBezTo>
                    <a:pt x="7958" y="1386"/>
                    <a:pt x="7946" y="1378"/>
                    <a:pt x="7946" y="1359"/>
                  </a:cubicBezTo>
                  <a:cubicBezTo>
                    <a:pt x="7905" y="1318"/>
                    <a:pt x="7987" y="1236"/>
                    <a:pt x="8068" y="1155"/>
                  </a:cubicBezTo>
                  <a:cubicBezTo>
                    <a:pt x="8109" y="1074"/>
                    <a:pt x="8271" y="992"/>
                    <a:pt x="8271" y="911"/>
                  </a:cubicBezTo>
                  <a:cubicBezTo>
                    <a:pt x="8312" y="830"/>
                    <a:pt x="8312" y="789"/>
                    <a:pt x="8190" y="748"/>
                  </a:cubicBezTo>
                  <a:cubicBezTo>
                    <a:pt x="8185" y="746"/>
                    <a:pt x="8180" y="745"/>
                    <a:pt x="8174" y="745"/>
                  </a:cubicBezTo>
                  <a:cubicBezTo>
                    <a:pt x="8085" y="745"/>
                    <a:pt x="7900" y="1035"/>
                    <a:pt x="7824" y="1074"/>
                  </a:cubicBezTo>
                  <a:cubicBezTo>
                    <a:pt x="7742" y="1114"/>
                    <a:pt x="7661" y="1155"/>
                    <a:pt x="7580" y="1196"/>
                  </a:cubicBezTo>
                  <a:cubicBezTo>
                    <a:pt x="7539" y="1236"/>
                    <a:pt x="7457" y="1318"/>
                    <a:pt x="7376" y="1359"/>
                  </a:cubicBezTo>
                  <a:cubicBezTo>
                    <a:pt x="7254" y="1481"/>
                    <a:pt x="7132" y="1603"/>
                    <a:pt x="6969" y="1684"/>
                  </a:cubicBezTo>
                  <a:cubicBezTo>
                    <a:pt x="6701" y="1838"/>
                    <a:pt x="3399" y="2135"/>
                    <a:pt x="2813" y="2135"/>
                  </a:cubicBezTo>
                  <a:cubicBezTo>
                    <a:pt x="2777" y="2135"/>
                    <a:pt x="2751" y="2134"/>
                    <a:pt x="2737" y="2132"/>
                  </a:cubicBezTo>
                  <a:cubicBezTo>
                    <a:pt x="2533" y="2132"/>
                    <a:pt x="1516" y="16"/>
                    <a:pt x="1516" y="16"/>
                  </a:cubicBezTo>
                  <a:cubicBezTo>
                    <a:pt x="1516" y="16"/>
                    <a:pt x="1362" y="0"/>
                    <a:pt x="115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5276390" y="2334454"/>
              <a:ext cx="238611" cy="242656"/>
            </a:xfrm>
            <a:custGeom>
              <a:avLst/>
              <a:gdLst/>
              <a:ahLst/>
              <a:cxnLst/>
              <a:rect l="l" t="t" r="r" b="b"/>
              <a:pathLst>
                <a:path w="4071" h="4140" extrusionOk="0">
                  <a:moveTo>
                    <a:pt x="1630" y="1"/>
                  </a:moveTo>
                  <a:cubicBezTo>
                    <a:pt x="1490" y="1"/>
                    <a:pt x="1352" y="47"/>
                    <a:pt x="1221" y="151"/>
                  </a:cubicBezTo>
                  <a:cubicBezTo>
                    <a:pt x="0" y="1087"/>
                    <a:pt x="2035" y="4139"/>
                    <a:pt x="2035" y="4139"/>
                  </a:cubicBezTo>
                  <a:cubicBezTo>
                    <a:pt x="2768" y="3854"/>
                    <a:pt x="3460" y="3447"/>
                    <a:pt x="4070" y="2959"/>
                  </a:cubicBezTo>
                  <a:cubicBezTo>
                    <a:pt x="4070" y="2959"/>
                    <a:pt x="2752" y="1"/>
                    <a:pt x="1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5469584" y="2113361"/>
              <a:ext cx="27489" cy="31299"/>
            </a:xfrm>
            <a:custGeom>
              <a:avLst/>
              <a:gdLst/>
              <a:ahLst/>
              <a:cxnLst/>
              <a:rect l="l" t="t" r="r" b="b"/>
              <a:pathLst>
                <a:path w="469" h="534" extrusionOk="0">
                  <a:moveTo>
                    <a:pt x="98" y="1"/>
                  </a:moveTo>
                  <a:cubicBezTo>
                    <a:pt x="64" y="1"/>
                    <a:pt x="31" y="6"/>
                    <a:pt x="1" y="16"/>
                  </a:cubicBezTo>
                  <a:cubicBezTo>
                    <a:pt x="82" y="57"/>
                    <a:pt x="123" y="97"/>
                    <a:pt x="164" y="179"/>
                  </a:cubicBezTo>
                  <a:cubicBezTo>
                    <a:pt x="164" y="301"/>
                    <a:pt x="82" y="382"/>
                    <a:pt x="245" y="504"/>
                  </a:cubicBezTo>
                  <a:cubicBezTo>
                    <a:pt x="265" y="525"/>
                    <a:pt x="286" y="534"/>
                    <a:pt x="305" y="534"/>
                  </a:cubicBezTo>
                  <a:cubicBezTo>
                    <a:pt x="401" y="534"/>
                    <a:pt x="469" y="307"/>
                    <a:pt x="367" y="138"/>
                  </a:cubicBezTo>
                  <a:cubicBezTo>
                    <a:pt x="306" y="46"/>
                    <a:pt x="199" y="1"/>
                    <a:pt x="98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6034982" y="2516628"/>
              <a:ext cx="83523" cy="61367"/>
            </a:xfrm>
            <a:custGeom>
              <a:avLst/>
              <a:gdLst/>
              <a:ahLst/>
              <a:cxnLst/>
              <a:rect l="l" t="t" r="r" b="b"/>
              <a:pathLst>
                <a:path w="1425" h="1047" extrusionOk="0">
                  <a:moveTo>
                    <a:pt x="515" y="536"/>
                  </a:moveTo>
                  <a:lnTo>
                    <a:pt x="515" y="536"/>
                  </a:lnTo>
                  <a:cubicBezTo>
                    <a:pt x="556" y="574"/>
                    <a:pt x="591" y="605"/>
                    <a:pt x="611" y="624"/>
                  </a:cubicBezTo>
                  <a:cubicBezTo>
                    <a:pt x="579" y="603"/>
                    <a:pt x="548" y="571"/>
                    <a:pt x="515" y="536"/>
                  </a:cubicBezTo>
                  <a:close/>
                  <a:moveTo>
                    <a:pt x="707" y="1"/>
                  </a:moveTo>
                  <a:cubicBezTo>
                    <a:pt x="688" y="1"/>
                    <a:pt x="669" y="5"/>
                    <a:pt x="651" y="14"/>
                  </a:cubicBezTo>
                  <a:cubicBezTo>
                    <a:pt x="497" y="45"/>
                    <a:pt x="671" y="264"/>
                    <a:pt x="800" y="403"/>
                  </a:cubicBezTo>
                  <a:lnTo>
                    <a:pt x="800" y="403"/>
                  </a:lnTo>
                  <a:cubicBezTo>
                    <a:pt x="665" y="264"/>
                    <a:pt x="443" y="45"/>
                    <a:pt x="352" y="45"/>
                  </a:cubicBezTo>
                  <a:cubicBezTo>
                    <a:pt x="341" y="45"/>
                    <a:pt x="332" y="48"/>
                    <a:pt x="326" y="54"/>
                  </a:cubicBezTo>
                  <a:cubicBezTo>
                    <a:pt x="245" y="156"/>
                    <a:pt x="295" y="277"/>
                    <a:pt x="375" y="383"/>
                  </a:cubicBezTo>
                  <a:lnTo>
                    <a:pt x="375" y="383"/>
                  </a:lnTo>
                  <a:cubicBezTo>
                    <a:pt x="323" y="335"/>
                    <a:pt x="266" y="299"/>
                    <a:pt x="204" y="299"/>
                  </a:cubicBezTo>
                  <a:cubicBezTo>
                    <a:pt x="41" y="339"/>
                    <a:pt x="204" y="543"/>
                    <a:pt x="366" y="706"/>
                  </a:cubicBezTo>
                  <a:cubicBezTo>
                    <a:pt x="277" y="646"/>
                    <a:pt x="209" y="608"/>
                    <a:pt x="148" y="608"/>
                  </a:cubicBezTo>
                  <a:cubicBezTo>
                    <a:pt x="125" y="608"/>
                    <a:pt x="103" y="613"/>
                    <a:pt x="81" y="624"/>
                  </a:cubicBezTo>
                  <a:cubicBezTo>
                    <a:pt x="0" y="665"/>
                    <a:pt x="122" y="828"/>
                    <a:pt x="204" y="909"/>
                  </a:cubicBezTo>
                  <a:cubicBezTo>
                    <a:pt x="356" y="1001"/>
                    <a:pt x="532" y="1046"/>
                    <a:pt x="713" y="1046"/>
                  </a:cubicBezTo>
                  <a:cubicBezTo>
                    <a:pt x="773" y="1046"/>
                    <a:pt x="834" y="1041"/>
                    <a:pt x="895" y="1031"/>
                  </a:cubicBezTo>
                  <a:cubicBezTo>
                    <a:pt x="1099" y="990"/>
                    <a:pt x="1424" y="828"/>
                    <a:pt x="1384" y="583"/>
                  </a:cubicBezTo>
                  <a:cubicBezTo>
                    <a:pt x="1384" y="461"/>
                    <a:pt x="1262" y="421"/>
                    <a:pt x="1140" y="339"/>
                  </a:cubicBezTo>
                  <a:cubicBezTo>
                    <a:pt x="1067" y="267"/>
                    <a:pt x="866" y="1"/>
                    <a:pt x="7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516" name="Google Shape;516;p39"/>
          <p:cNvCxnSpPr/>
          <p:nvPr/>
        </p:nvCxnSpPr>
        <p:spPr>
          <a:xfrm>
            <a:off x="3069267" y="2893251"/>
            <a:ext cx="2654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 Box 0"/>
          <p:cNvSpPr txBox="1"/>
          <p:nvPr>
            <p:custDataLst>
              <p:tags r:id="rId1"/>
            </p:custDataLst>
          </p:nvPr>
        </p:nvSpPr>
        <p:spPr>
          <a:xfrm>
            <a:off x="11568853" y="164253"/>
            <a:ext cx="4114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F55A8-14F4-3F59-F88D-378C74686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2821158-7790-DB1C-66C8-4A557D75C7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022918" y="35498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360336">
              <a:lnSpc>
                <a:spcPct val="100000"/>
              </a:lnSpc>
              <a:spcBef>
                <a:spcPts val="133"/>
              </a:spcBef>
            </a:pPr>
            <a:r>
              <a:rPr dirty="0"/>
              <a:t>What</a:t>
            </a:r>
            <a:r>
              <a:rPr spc="-53" dirty="0"/>
              <a:t> </a:t>
            </a:r>
            <a:r>
              <a:rPr dirty="0"/>
              <a:t>is</a:t>
            </a:r>
            <a:r>
              <a:rPr spc="-47" dirty="0"/>
              <a:t> </a:t>
            </a:r>
            <a:r>
              <a:rPr spc="-13" dirty="0"/>
              <a:t>“agent”?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20B92536-BACA-BF91-ACE2-A97A7BA609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472" y="3072925"/>
            <a:ext cx="846667" cy="84666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7A9B1DD8-AE5F-C7D1-4C52-47564B3899C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7482" y="3066600"/>
            <a:ext cx="846667" cy="846663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C7C6CF0E-6CF9-31E7-0828-7B370702C2BD}"/>
              </a:ext>
            </a:extLst>
          </p:cNvPr>
          <p:cNvGrpSpPr/>
          <p:nvPr/>
        </p:nvGrpSpPr>
        <p:grpSpPr>
          <a:xfrm>
            <a:off x="2318498" y="3162220"/>
            <a:ext cx="1376680" cy="264160"/>
            <a:chOff x="4055765" y="1336907"/>
            <a:chExt cx="1032510" cy="19812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B0394B34-C0B0-72DE-BDA5-72146CD7A12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5765" y="1336907"/>
              <a:ext cx="1032470" cy="19812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C6787B4-2CEC-AA7E-4822-8CBED0A1F304}"/>
                </a:ext>
              </a:extLst>
            </p:cNvPr>
            <p:cNvSpPr/>
            <p:nvPr/>
          </p:nvSpPr>
          <p:spPr>
            <a:xfrm>
              <a:off x="4093865" y="1415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83435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B2C060DC-0493-7A42-B204-6ED2755DD8DC}"/>
                </a:ext>
              </a:extLst>
            </p:cNvPr>
            <p:cNvSpPr/>
            <p:nvPr/>
          </p:nvSpPr>
          <p:spPr>
            <a:xfrm>
              <a:off x="4928214" y="1355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FDD9984C-A0B8-B201-E21E-AF831E0995A9}"/>
              </a:ext>
            </a:extLst>
          </p:cNvPr>
          <p:cNvGrpSpPr/>
          <p:nvPr/>
        </p:nvGrpSpPr>
        <p:grpSpPr>
          <a:xfrm>
            <a:off x="2318498" y="3500886"/>
            <a:ext cx="1376680" cy="264160"/>
            <a:chOff x="4055765" y="1590907"/>
            <a:chExt cx="1032510" cy="198120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100CB839-F3E3-CC2A-AA17-F9D30742233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5765" y="1590907"/>
              <a:ext cx="1032470" cy="198120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FF92909-D633-8EE8-B99F-DD510DFD2702}"/>
                </a:ext>
              </a:extLst>
            </p:cNvPr>
            <p:cNvSpPr/>
            <p:nvPr/>
          </p:nvSpPr>
          <p:spPr>
            <a:xfrm>
              <a:off x="4203085" y="1669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12699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82E6ED46-A87C-077A-16C6-050FD0529429}"/>
                </a:ext>
              </a:extLst>
            </p:cNvPr>
            <p:cNvSpPr/>
            <p:nvPr/>
          </p:nvSpPr>
          <p:spPr>
            <a:xfrm>
              <a:off x="4093865" y="1609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507E0974-56A3-417F-E4EB-6DE787694F10}"/>
              </a:ext>
            </a:extLst>
          </p:cNvPr>
          <p:cNvSpPr txBox="1"/>
          <p:nvPr/>
        </p:nvSpPr>
        <p:spPr>
          <a:xfrm>
            <a:off x="-2452522" y="2860828"/>
            <a:ext cx="9135533" cy="133027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66103" algn="ctr">
              <a:spcBef>
                <a:spcPts val="133"/>
              </a:spcBef>
            </a:pPr>
            <a:r>
              <a:rPr sz="2400" spc="-13" dirty="0">
                <a:latin typeface="Calibri"/>
                <a:cs typeface="Calibri"/>
              </a:rPr>
              <a:t>Action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627"/>
              </a:spcBef>
            </a:pPr>
            <a:endParaRPr sz="2400" dirty="0">
              <a:latin typeface="Calibri"/>
              <a:cs typeface="Calibri"/>
            </a:endParaRPr>
          </a:p>
          <a:p>
            <a:pPr marL="1766103" algn="ctr"/>
            <a:r>
              <a:rPr sz="2400" spc="-13" dirty="0">
                <a:latin typeface="Calibri"/>
                <a:cs typeface="Calibri"/>
              </a:rPr>
              <a:t>Observation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DA6D0-15E9-7776-9C8C-5A2C3456C53C}"/>
              </a:ext>
            </a:extLst>
          </p:cNvPr>
          <p:cNvSpPr txBox="1"/>
          <p:nvPr/>
        </p:nvSpPr>
        <p:spPr>
          <a:xfrm>
            <a:off x="1179472" y="3960273"/>
            <a:ext cx="949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91A195-9918-826D-79BF-B612FE627299}"/>
              </a:ext>
            </a:extLst>
          </p:cNvPr>
          <p:cNvSpPr txBox="1"/>
          <p:nvPr/>
        </p:nvSpPr>
        <p:spPr>
          <a:xfrm>
            <a:off x="4090499" y="3844857"/>
            <a:ext cx="66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Env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04B74A39-525C-B88D-1581-15E40C44B89C}"/>
              </a:ext>
            </a:extLst>
          </p:cNvPr>
          <p:cNvSpPr/>
          <p:nvPr/>
        </p:nvSpPr>
        <p:spPr>
          <a:xfrm>
            <a:off x="4903940" y="2165775"/>
            <a:ext cx="506627" cy="27184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BC2512-9D4F-73F2-C55E-1CABC0A7153E}"/>
              </a:ext>
            </a:extLst>
          </p:cNvPr>
          <p:cNvSpPr txBox="1"/>
          <p:nvPr/>
        </p:nvSpPr>
        <p:spPr>
          <a:xfrm>
            <a:off x="5433938" y="1946021"/>
            <a:ext cx="284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Env: robots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1E1859-4CB9-81AC-5313-5949AE0FD78B}"/>
              </a:ext>
            </a:extLst>
          </p:cNvPr>
          <p:cNvSpPr txBox="1"/>
          <p:nvPr/>
        </p:nvSpPr>
        <p:spPr>
          <a:xfrm>
            <a:off x="5386449" y="3198167"/>
            <a:ext cx="261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Env: games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B28C73-1E6F-5636-9092-94E5CB1E92E0}"/>
              </a:ext>
            </a:extLst>
          </p:cNvPr>
          <p:cNvSpPr txBox="1"/>
          <p:nvPr/>
        </p:nvSpPr>
        <p:spPr>
          <a:xfrm>
            <a:off x="5456274" y="4548806"/>
            <a:ext cx="3107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 Env: chatbots </a:t>
            </a:r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id="{48890C72-0BC1-7707-518F-1B25DF417C2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05748" y="1093631"/>
            <a:ext cx="2449665" cy="1463638"/>
          </a:xfrm>
          <a:prstGeom prst="rect">
            <a:avLst/>
          </a:prstGeom>
        </p:spPr>
      </p:pic>
      <p:pic>
        <p:nvPicPr>
          <p:cNvPr id="15" name="object 3">
            <a:extLst>
              <a:ext uri="{FF2B5EF4-FFF2-40B4-BE49-F238E27FC236}">
                <a16:creationId xmlns:a16="http://schemas.microsoft.com/office/drawing/2014/main" id="{7F17B5CD-64C0-C8F6-2E26-E3CB5469AB8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05748" y="2793199"/>
            <a:ext cx="2449665" cy="1463638"/>
          </a:xfrm>
          <a:prstGeom prst="rect">
            <a:avLst/>
          </a:prstGeom>
        </p:spPr>
      </p:pic>
      <p:pic>
        <p:nvPicPr>
          <p:cNvPr id="16" name="object 6">
            <a:extLst>
              <a:ext uri="{FF2B5EF4-FFF2-40B4-BE49-F238E27FC236}">
                <a16:creationId xmlns:a16="http://schemas.microsoft.com/office/drawing/2014/main" id="{668CD231-F719-B2B9-88C0-396103D10196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05748" y="4421938"/>
            <a:ext cx="2449665" cy="13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/>
          <p:nvPr/>
        </p:nvSpPr>
        <p:spPr>
          <a:xfrm>
            <a:off x="66041" y="1251373"/>
            <a:ext cx="11974407" cy="5146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14300" dist="95250" dir="2640000" algn="bl" rotWithShape="0">
              <a:schemeClr val="dk1">
                <a:alpha val="13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3" name="Google Shape;433;p37"/>
          <p:cNvSpPr txBox="1">
            <a:spLocks noGrp="1"/>
          </p:cNvSpPr>
          <p:nvPr>
            <p:ph type="title"/>
          </p:nvPr>
        </p:nvSpPr>
        <p:spPr>
          <a:xfrm>
            <a:off x="143934" y="339514"/>
            <a:ext cx="5599007" cy="10033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3200">
                <a:sym typeface="+mn-ea"/>
              </a:rPr>
              <a:t>1. LLM-based Agents</a:t>
            </a:r>
            <a:endParaRPr lang="en-US" altLang="zh-CN" sz="3200" b="1">
              <a:solidFill>
                <a:schemeClr val="dk1"/>
              </a:solidFill>
              <a:latin typeface="Azeret Mono"/>
              <a:ea typeface="Azeret Mono"/>
              <a:cs typeface="Azeret Mono"/>
              <a:sym typeface="+mn-ea"/>
            </a:endParaRPr>
          </a:p>
        </p:txBody>
      </p:sp>
      <p:sp>
        <p:nvSpPr>
          <p:cNvPr id="8" name="Google Shape;433;p37"/>
          <p:cNvSpPr txBox="1"/>
          <p:nvPr/>
        </p:nvSpPr>
        <p:spPr>
          <a:xfrm>
            <a:off x="5935133" y="353907"/>
            <a:ext cx="6104467" cy="10033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zeret Mono Medium"/>
              <a:buNone/>
              <a:defRPr sz="325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zeret Mono Medium"/>
              <a:buNone/>
              <a:defRPr sz="52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zeret Mono Medium"/>
              <a:buNone/>
              <a:defRPr sz="52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zeret Mono Medium"/>
              <a:buNone/>
              <a:defRPr sz="52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zeret Mono Medium"/>
              <a:buNone/>
              <a:defRPr sz="52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zeret Mono Medium"/>
              <a:buNone/>
              <a:defRPr sz="52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zeret Mono Medium"/>
              <a:buNone/>
              <a:defRPr sz="52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zeret Mono Medium"/>
              <a:buNone/>
              <a:defRPr sz="52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zeret Mono Medium"/>
              <a:buNone/>
              <a:defRPr sz="52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9pPr>
          </a:lstStyle>
          <a:p>
            <a:pPr algn="ctr">
              <a:buSzPts val="1100"/>
            </a:pPr>
            <a:r>
              <a:rPr lang="en-US" altLang="zh-CN" sz="3200">
                <a:sym typeface="+mn-ea"/>
              </a:rPr>
              <a:t>2. Multi-agent Systems</a:t>
            </a:r>
            <a:endParaRPr lang="en-US" altLang="zh-CN" sz="3200" b="1">
              <a:latin typeface="Azeret Mono"/>
              <a:ea typeface="Azeret Mono"/>
              <a:cs typeface="Azeret Mono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6974" y="1412664"/>
            <a:ext cx="6773333" cy="4205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133" b="1"/>
              <a:t>LLM-Empowered Agents: Key Modules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040" y="1862668"/>
            <a:ext cx="6051973" cy="46524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80990" indent="-38099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/>
              <a:t>Human-like Intelligence: </a:t>
            </a:r>
          </a:p>
          <a:p>
            <a:pPr eaLnBrk="1" fontAlgn="auto" latinLnBrk="0" hangingPunct="1">
              <a:lnSpc>
                <a:spcPct val="150000"/>
              </a:lnSpc>
            </a:pPr>
            <a:r>
              <a:rPr lang="en-US" altLang="zh-CN" sz="2400"/>
              <a:t>Large-scale parameters and extensive pre-training enable human-like performance.</a:t>
            </a:r>
          </a:p>
          <a:p>
            <a:pPr marL="380990" indent="-38099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/>
              <a:t>Memory Module: </a:t>
            </a:r>
          </a:p>
          <a:p>
            <a:pPr>
              <a:lnSpc>
                <a:spcPct val="150000"/>
              </a:lnSpc>
            </a:pPr>
            <a:r>
              <a:rPr lang="en-US" altLang="zh-CN" sz="2400"/>
              <a:t>Stores &amp; utilizes historical information. Supports diverse data structures and formats.</a:t>
            </a:r>
          </a:p>
          <a:p>
            <a:pPr marL="380990" indent="-38099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/>
              <a:t>Planning Module:</a:t>
            </a:r>
          </a:p>
          <a:p>
            <a:pPr>
              <a:lnSpc>
                <a:spcPct val="150000"/>
              </a:lnSpc>
            </a:pPr>
            <a:r>
              <a:rPr lang="en-US" altLang="zh-CN" sz="2400"/>
              <a:t>Breaks down complex tasks into manageable subtasks.</a:t>
            </a:r>
          </a:p>
          <a:p>
            <a:pPr marL="380990" indent="-38099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/>
              <a:t>Tool-Usage Module:</a:t>
            </a:r>
          </a:p>
          <a:p>
            <a:pPr>
              <a:lnSpc>
                <a:spcPct val="150000"/>
              </a:lnSpc>
            </a:pPr>
            <a:r>
              <a:rPr lang="en-US" altLang="zh-CN" sz="2400"/>
              <a:t>Integrates external tools/resources for task completion.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92521" y="1413087"/>
            <a:ext cx="456268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SzTx/>
            </a:pPr>
            <a:r>
              <a:rPr lang="en-US" altLang="zh-CN" sz="2133" b="1">
                <a:sym typeface="+mn-ea"/>
              </a:rPr>
              <a:t>In Complex Scenarios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91674" y="1862668"/>
            <a:ext cx="6041813" cy="46524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80990" indent="-38099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/>
              <a:t>Collaboration &amp; Competition:</a:t>
            </a:r>
          </a:p>
          <a:p>
            <a:pPr eaLnBrk="1" fontAlgn="auto" latinLnBrk="0" hangingPunct="1">
              <a:lnSpc>
                <a:spcPct val="150000"/>
              </a:lnSpc>
            </a:pPr>
            <a:r>
              <a:rPr lang="en-US" altLang="zh-CN" sz="2400"/>
              <a:t>Agents can work together on common tasks or compete for limited resources.</a:t>
            </a:r>
          </a:p>
          <a:p>
            <a:pPr marL="380990" indent="-38099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/>
              <a:t>Distinct Roles &amp; Skills:</a:t>
            </a:r>
          </a:p>
          <a:p>
            <a:pPr>
              <a:lnSpc>
                <a:spcPct val="150000"/>
              </a:lnSpc>
            </a:pPr>
            <a:r>
              <a:rPr lang="en-US" altLang="zh-CN" sz="2400"/>
              <a:t>Each agent is assigned unique tasks and capabilities.</a:t>
            </a:r>
          </a:p>
          <a:p>
            <a:pPr marL="380990" indent="-38099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/>
              <a:t>Organizational Structures:</a:t>
            </a:r>
          </a:p>
          <a:p>
            <a:pPr>
              <a:lnSpc>
                <a:spcPct val="150000"/>
              </a:lnSpc>
            </a:pPr>
            <a:r>
              <a:rPr lang="en-US" altLang="zh-CN" sz="2400"/>
              <a:t>Be layered, centralized,affecting interaction efficiency.</a:t>
            </a:r>
          </a:p>
          <a:p>
            <a:pPr marL="380990" indent="-38099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/>
              <a:t>Communication Methods:</a:t>
            </a:r>
          </a:p>
          <a:p>
            <a:pPr>
              <a:lnSpc>
                <a:spcPct val="150000"/>
              </a:lnSpc>
            </a:pPr>
            <a:r>
              <a:rPr lang="en-US" altLang="zh-CN" sz="2400"/>
              <a:t>Varying approaches significantly influence system effectiveness.</a:t>
            </a:r>
          </a:p>
        </p:txBody>
      </p:sp>
      <p:sp>
        <p:nvSpPr>
          <p:cNvPr id="2" name="Text Box 1"/>
          <p:cNvSpPr txBox="1"/>
          <p:nvPr>
            <p:custDataLst>
              <p:tags r:id="rId1"/>
            </p:custDataLst>
          </p:nvPr>
        </p:nvSpPr>
        <p:spPr>
          <a:xfrm>
            <a:off x="11568853" y="164253"/>
            <a:ext cx="4114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6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2"/>
          <p:cNvSpPr/>
          <p:nvPr/>
        </p:nvSpPr>
        <p:spPr>
          <a:xfrm>
            <a:off x="733533" y="884600"/>
            <a:ext cx="5141600" cy="50888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14300" dist="95250" dir="2640000" algn="bl" rotWithShape="0">
              <a:schemeClr val="dk1">
                <a:alpha val="13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4" name="Google Shape;644;p42"/>
          <p:cNvSpPr txBox="1">
            <a:spLocks noGrp="1"/>
          </p:cNvSpPr>
          <p:nvPr>
            <p:ph type="title"/>
          </p:nvPr>
        </p:nvSpPr>
        <p:spPr>
          <a:xfrm>
            <a:off x="6096000" y="2222700"/>
            <a:ext cx="5141600" cy="159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CN" sz="5867">
                <a:sym typeface="+mn-ea"/>
              </a:rPr>
              <a:t>Individual Simulation</a:t>
            </a:r>
          </a:p>
        </p:txBody>
      </p:sp>
      <p:cxnSp>
        <p:nvCxnSpPr>
          <p:cNvPr id="646" name="Google Shape;646;p42"/>
          <p:cNvCxnSpPr/>
          <p:nvPr/>
        </p:nvCxnSpPr>
        <p:spPr>
          <a:xfrm>
            <a:off x="6508100" y="4572000"/>
            <a:ext cx="154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7" name="Google Shape;647;p42"/>
          <p:cNvGrpSpPr/>
          <p:nvPr/>
        </p:nvGrpSpPr>
        <p:grpSpPr>
          <a:xfrm>
            <a:off x="1426423" y="1827571"/>
            <a:ext cx="3437743" cy="3202860"/>
            <a:chOff x="1279350" y="1460350"/>
            <a:chExt cx="2468224" cy="2299584"/>
          </a:xfrm>
        </p:grpSpPr>
        <p:sp>
          <p:nvSpPr>
            <p:cNvPr id="648" name="Google Shape;648;p42"/>
            <p:cNvSpPr/>
            <p:nvPr/>
          </p:nvSpPr>
          <p:spPr>
            <a:xfrm>
              <a:off x="2583194" y="1783379"/>
              <a:ext cx="848216" cy="848308"/>
            </a:xfrm>
            <a:custGeom>
              <a:avLst/>
              <a:gdLst/>
              <a:ahLst/>
              <a:cxnLst/>
              <a:rect l="l" t="t" r="r" b="b"/>
              <a:pathLst>
                <a:path w="16890" h="16891" extrusionOk="0">
                  <a:moveTo>
                    <a:pt x="8465" y="1"/>
                  </a:moveTo>
                  <a:cubicBezTo>
                    <a:pt x="3785" y="1"/>
                    <a:pt x="0" y="3786"/>
                    <a:pt x="0" y="8466"/>
                  </a:cubicBezTo>
                  <a:cubicBezTo>
                    <a:pt x="0" y="13105"/>
                    <a:pt x="3785" y="16890"/>
                    <a:pt x="8465" y="16890"/>
                  </a:cubicBezTo>
                  <a:cubicBezTo>
                    <a:pt x="13105" y="16890"/>
                    <a:pt x="16890" y="13105"/>
                    <a:pt x="16890" y="8466"/>
                  </a:cubicBezTo>
                  <a:cubicBezTo>
                    <a:pt x="16890" y="3786"/>
                    <a:pt x="13105" y="1"/>
                    <a:pt x="8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2654709" y="1886636"/>
              <a:ext cx="707198" cy="642346"/>
            </a:xfrm>
            <a:custGeom>
              <a:avLst/>
              <a:gdLst/>
              <a:ahLst/>
              <a:cxnLst/>
              <a:rect l="l" t="t" r="r" b="b"/>
              <a:pathLst>
                <a:path w="14082" h="12790" extrusionOk="0">
                  <a:moveTo>
                    <a:pt x="7041" y="0"/>
                  </a:moveTo>
                  <a:cubicBezTo>
                    <a:pt x="5403" y="0"/>
                    <a:pt x="3765" y="631"/>
                    <a:pt x="2524" y="1893"/>
                  </a:cubicBezTo>
                  <a:cubicBezTo>
                    <a:pt x="1" y="4375"/>
                    <a:pt x="1" y="8404"/>
                    <a:pt x="2524" y="10927"/>
                  </a:cubicBezTo>
                  <a:cubicBezTo>
                    <a:pt x="3765" y="12169"/>
                    <a:pt x="5403" y="12789"/>
                    <a:pt x="7041" y="12789"/>
                  </a:cubicBezTo>
                  <a:cubicBezTo>
                    <a:pt x="8679" y="12789"/>
                    <a:pt x="10317" y="12169"/>
                    <a:pt x="11559" y="10927"/>
                  </a:cubicBezTo>
                  <a:cubicBezTo>
                    <a:pt x="14082" y="8404"/>
                    <a:pt x="14082" y="4375"/>
                    <a:pt x="11559" y="1893"/>
                  </a:cubicBezTo>
                  <a:cubicBezTo>
                    <a:pt x="10317" y="631"/>
                    <a:pt x="8679" y="0"/>
                    <a:pt x="7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2777349" y="1977589"/>
              <a:ext cx="459915" cy="459938"/>
            </a:xfrm>
            <a:custGeom>
              <a:avLst/>
              <a:gdLst/>
              <a:ahLst/>
              <a:cxnLst/>
              <a:rect l="l" t="t" r="r" b="b"/>
              <a:pathLst>
                <a:path w="9158" h="9158" extrusionOk="0">
                  <a:moveTo>
                    <a:pt x="4599" y="0"/>
                  </a:moveTo>
                  <a:cubicBezTo>
                    <a:pt x="2076" y="0"/>
                    <a:pt x="0" y="2076"/>
                    <a:pt x="0" y="4599"/>
                  </a:cubicBezTo>
                  <a:cubicBezTo>
                    <a:pt x="0" y="7122"/>
                    <a:pt x="2076" y="9157"/>
                    <a:pt x="4599" y="9157"/>
                  </a:cubicBezTo>
                  <a:cubicBezTo>
                    <a:pt x="7122" y="9157"/>
                    <a:pt x="9157" y="7122"/>
                    <a:pt x="9157" y="4599"/>
                  </a:cubicBezTo>
                  <a:cubicBezTo>
                    <a:pt x="9157" y="2076"/>
                    <a:pt x="7122" y="0"/>
                    <a:pt x="45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2796332" y="2051114"/>
              <a:ext cx="369368" cy="315749"/>
            </a:xfrm>
            <a:custGeom>
              <a:avLst/>
              <a:gdLst/>
              <a:ahLst/>
              <a:cxnLst/>
              <a:rect l="l" t="t" r="r" b="b"/>
              <a:pathLst>
                <a:path w="7355" h="6287" extrusionOk="0">
                  <a:moveTo>
                    <a:pt x="4172" y="1"/>
                  </a:moveTo>
                  <a:cubicBezTo>
                    <a:pt x="1396" y="1"/>
                    <a:pt x="1" y="3391"/>
                    <a:pt x="1983" y="5373"/>
                  </a:cubicBezTo>
                  <a:cubicBezTo>
                    <a:pt x="2626" y="6003"/>
                    <a:pt x="3413" y="6286"/>
                    <a:pt x="4184" y="6286"/>
                  </a:cubicBezTo>
                  <a:cubicBezTo>
                    <a:pt x="5804" y="6286"/>
                    <a:pt x="7355" y="5037"/>
                    <a:pt x="7355" y="3135"/>
                  </a:cubicBezTo>
                  <a:cubicBezTo>
                    <a:pt x="7355" y="1385"/>
                    <a:pt x="5971" y="1"/>
                    <a:pt x="4221" y="1"/>
                  </a:cubicBezTo>
                  <a:cubicBezTo>
                    <a:pt x="4205" y="1"/>
                    <a:pt x="4188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2934742" y="2134935"/>
              <a:ext cx="145136" cy="145193"/>
            </a:xfrm>
            <a:custGeom>
              <a:avLst/>
              <a:gdLst/>
              <a:ahLst/>
              <a:cxnLst/>
              <a:rect l="l" t="t" r="r" b="b"/>
              <a:pathLst>
                <a:path w="2890" h="2891" extrusionOk="0">
                  <a:moveTo>
                    <a:pt x="1465" y="1"/>
                  </a:moveTo>
                  <a:cubicBezTo>
                    <a:pt x="651" y="1"/>
                    <a:pt x="0" y="652"/>
                    <a:pt x="0" y="1466"/>
                  </a:cubicBezTo>
                  <a:cubicBezTo>
                    <a:pt x="0" y="2239"/>
                    <a:pt x="651" y="2890"/>
                    <a:pt x="1465" y="2890"/>
                  </a:cubicBezTo>
                  <a:cubicBezTo>
                    <a:pt x="2279" y="2890"/>
                    <a:pt x="2890" y="2239"/>
                    <a:pt x="2890" y="1466"/>
                  </a:cubicBezTo>
                  <a:cubicBezTo>
                    <a:pt x="2890" y="652"/>
                    <a:pt x="2279" y="1"/>
                    <a:pt x="1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3388441" y="1912451"/>
              <a:ext cx="177879" cy="114206"/>
            </a:xfrm>
            <a:custGeom>
              <a:avLst/>
              <a:gdLst/>
              <a:ahLst/>
              <a:cxnLst/>
              <a:rect l="l" t="t" r="r" b="b"/>
              <a:pathLst>
                <a:path w="3542" h="2274" extrusionOk="0">
                  <a:moveTo>
                    <a:pt x="2701" y="1"/>
                  </a:moveTo>
                  <a:cubicBezTo>
                    <a:pt x="2484" y="1"/>
                    <a:pt x="2199" y="109"/>
                    <a:pt x="1832" y="443"/>
                  </a:cubicBezTo>
                  <a:cubicBezTo>
                    <a:pt x="978" y="1216"/>
                    <a:pt x="1" y="2274"/>
                    <a:pt x="1" y="2274"/>
                  </a:cubicBezTo>
                  <a:cubicBezTo>
                    <a:pt x="1" y="2274"/>
                    <a:pt x="1425" y="1908"/>
                    <a:pt x="2483" y="1541"/>
                  </a:cubicBezTo>
                  <a:cubicBezTo>
                    <a:pt x="3542" y="1175"/>
                    <a:pt x="3338" y="483"/>
                    <a:pt x="3257" y="320"/>
                  </a:cubicBezTo>
                  <a:cubicBezTo>
                    <a:pt x="3185" y="224"/>
                    <a:pt x="3013" y="1"/>
                    <a:pt x="2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3008316" y="1944894"/>
              <a:ext cx="492608" cy="267786"/>
            </a:xfrm>
            <a:custGeom>
              <a:avLst/>
              <a:gdLst/>
              <a:ahLst/>
              <a:cxnLst/>
              <a:rect l="l" t="t" r="r" b="b"/>
              <a:pathLst>
                <a:path w="9809" h="5332" extrusionOk="0">
                  <a:moveTo>
                    <a:pt x="9564" y="0"/>
                  </a:moveTo>
                  <a:lnTo>
                    <a:pt x="8099" y="570"/>
                  </a:lnTo>
                  <a:cubicBezTo>
                    <a:pt x="7692" y="733"/>
                    <a:pt x="7244" y="936"/>
                    <a:pt x="6837" y="1180"/>
                  </a:cubicBezTo>
                  <a:lnTo>
                    <a:pt x="0" y="5331"/>
                  </a:lnTo>
                  <a:lnTo>
                    <a:pt x="0" y="5331"/>
                  </a:lnTo>
                  <a:lnTo>
                    <a:pt x="6919" y="2483"/>
                  </a:lnTo>
                  <a:cubicBezTo>
                    <a:pt x="7692" y="2157"/>
                    <a:pt x="8384" y="1750"/>
                    <a:pt x="9035" y="1180"/>
                  </a:cubicBezTo>
                  <a:lnTo>
                    <a:pt x="9808" y="529"/>
                  </a:lnTo>
                  <a:cubicBezTo>
                    <a:pt x="9686" y="366"/>
                    <a:pt x="9605" y="204"/>
                    <a:pt x="9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3378246" y="1861977"/>
              <a:ext cx="125500" cy="164680"/>
            </a:xfrm>
            <a:custGeom>
              <a:avLst/>
              <a:gdLst/>
              <a:ahLst/>
              <a:cxnLst/>
              <a:rect l="l" t="t" r="r" b="b"/>
              <a:pathLst>
                <a:path w="2499" h="3279" extrusionOk="0">
                  <a:moveTo>
                    <a:pt x="1812" y="1"/>
                  </a:moveTo>
                  <a:cubicBezTo>
                    <a:pt x="1696" y="1"/>
                    <a:pt x="1555" y="56"/>
                    <a:pt x="1384" y="186"/>
                  </a:cubicBezTo>
                  <a:cubicBezTo>
                    <a:pt x="204" y="1122"/>
                    <a:pt x="0" y="3279"/>
                    <a:pt x="0" y="3279"/>
                  </a:cubicBezTo>
                  <a:lnTo>
                    <a:pt x="2320" y="1936"/>
                  </a:lnTo>
                  <a:cubicBezTo>
                    <a:pt x="2320" y="1936"/>
                    <a:pt x="2499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3378246" y="1959157"/>
              <a:ext cx="239148" cy="93113"/>
            </a:xfrm>
            <a:custGeom>
              <a:avLst/>
              <a:gdLst/>
              <a:ahLst/>
              <a:cxnLst/>
              <a:rect l="l" t="t" r="r" b="b"/>
              <a:pathLst>
                <a:path w="4762" h="1854" extrusionOk="0">
                  <a:moveTo>
                    <a:pt x="2320" y="1"/>
                  </a:moveTo>
                  <a:lnTo>
                    <a:pt x="0" y="1303"/>
                  </a:lnTo>
                  <a:cubicBezTo>
                    <a:pt x="0" y="1303"/>
                    <a:pt x="1173" y="1853"/>
                    <a:pt x="2343" y="1853"/>
                  </a:cubicBezTo>
                  <a:cubicBezTo>
                    <a:pt x="2699" y="1853"/>
                    <a:pt x="3055" y="1802"/>
                    <a:pt x="3378" y="1669"/>
                  </a:cubicBezTo>
                  <a:cubicBezTo>
                    <a:pt x="4762" y="1100"/>
                    <a:pt x="2320" y="1"/>
                    <a:pt x="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1693526" y="2380221"/>
              <a:ext cx="2054048" cy="1379713"/>
            </a:xfrm>
            <a:custGeom>
              <a:avLst/>
              <a:gdLst/>
              <a:ahLst/>
              <a:cxnLst/>
              <a:rect l="l" t="t" r="r" b="b"/>
              <a:pathLst>
                <a:path w="40901" h="27472" extrusionOk="0">
                  <a:moveTo>
                    <a:pt x="936" y="1"/>
                  </a:moveTo>
                  <a:cubicBezTo>
                    <a:pt x="407" y="1"/>
                    <a:pt x="0" y="448"/>
                    <a:pt x="0" y="977"/>
                  </a:cubicBezTo>
                  <a:lnTo>
                    <a:pt x="0" y="26494"/>
                  </a:lnTo>
                  <a:cubicBezTo>
                    <a:pt x="0" y="27023"/>
                    <a:pt x="407" y="27471"/>
                    <a:pt x="936" y="27471"/>
                  </a:cubicBezTo>
                  <a:lnTo>
                    <a:pt x="39965" y="27471"/>
                  </a:lnTo>
                  <a:cubicBezTo>
                    <a:pt x="40494" y="27471"/>
                    <a:pt x="40901" y="27023"/>
                    <a:pt x="40901" y="26494"/>
                  </a:cubicBezTo>
                  <a:lnTo>
                    <a:pt x="40901" y="977"/>
                  </a:lnTo>
                  <a:cubicBezTo>
                    <a:pt x="40901" y="448"/>
                    <a:pt x="40494" y="1"/>
                    <a:pt x="39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1838060" y="2472178"/>
              <a:ext cx="1772013" cy="1181434"/>
            </a:xfrm>
            <a:custGeom>
              <a:avLst/>
              <a:gdLst/>
              <a:ahLst/>
              <a:cxnLst/>
              <a:rect l="l" t="t" r="r" b="b"/>
              <a:pathLst>
                <a:path w="35285" h="23524" extrusionOk="0">
                  <a:moveTo>
                    <a:pt x="0" y="1"/>
                  </a:moveTo>
                  <a:lnTo>
                    <a:pt x="35285" y="1"/>
                  </a:lnTo>
                  <a:lnTo>
                    <a:pt x="35285" y="23524"/>
                  </a:lnTo>
                  <a:lnTo>
                    <a:pt x="0" y="235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3102331" y="2631634"/>
              <a:ext cx="130823" cy="823749"/>
            </a:xfrm>
            <a:custGeom>
              <a:avLst/>
              <a:gdLst/>
              <a:ahLst/>
              <a:cxnLst/>
              <a:rect l="l" t="t" r="r" b="b"/>
              <a:pathLst>
                <a:path w="2605" h="16402" extrusionOk="0">
                  <a:moveTo>
                    <a:pt x="0" y="0"/>
                  </a:moveTo>
                  <a:lnTo>
                    <a:pt x="0" y="16401"/>
                  </a:lnTo>
                  <a:lnTo>
                    <a:pt x="1425" y="16401"/>
                  </a:lnTo>
                  <a:cubicBezTo>
                    <a:pt x="2076" y="16401"/>
                    <a:pt x="2605" y="15913"/>
                    <a:pt x="2605" y="15262"/>
                  </a:cubicBezTo>
                  <a:lnTo>
                    <a:pt x="2605" y="1140"/>
                  </a:lnTo>
                  <a:cubicBezTo>
                    <a:pt x="2605" y="489"/>
                    <a:pt x="2076" y="0"/>
                    <a:pt x="1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3102331" y="2631634"/>
              <a:ext cx="130823" cy="206465"/>
            </a:xfrm>
            <a:custGeom>
              <a:avLst/>
              <a:gdLst/>
              <a:ahLst/>
              <a:cxnLst/>
              <a:rect l="l" t="t" r="r" b="b"/>
              <a:pathLst>
                <a:path w="2605" h="4111" extrusionOk="0">
                  <a:moveTo>
                    <a:pt x="0" y="0"/>
                  </a:moveTo>
                  <a:lnTo>
                    <a:pt x="0" y="4111"/>
                  </a:lnTo>
                  <a:lnTo>
                    <a:pt x="2605" y="4111"/>
                  </a:lnTo>
                  <a:lnTo>
                    <a:pt x="2605" y="1140"/>
                  </a:lnTo>
                  <a:cubicBezTo>
                    <a:pt x="2605" y="489"/>
                    <a:pt x="2076" y="0"/>
                    <a:pt x="1425" y="0"/>
                  </a:cubicBezTo>
                  <a:close/>
                </a:path>
              </a:pathLst>
            </a:custGeom>
            <a:solidFill>
              <a:srgbClr val="00A1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2106946" y="2629574"/>
              <a:ext cx="1068983" cy="866690"/>
            </a:xfrm>
            <a:custGeom>
              <a:avLst/>
              <a:gdLst/>
              <a:ahLst/>
              <a:cxnLst/>
              <a:rect l="l" t="t" r="r" b="b"/>
              <a:pathLst>
                <a:path w="21286" h="17257" extrusionOk="0">
                  <a:moveTo>
                    <a:pt x="1181" y="1"/>
                  </a:moveTo>
                  <a:cubicBezTo>
                    <a:pt x="530" y="1"/>
                    <a:pt x="1" y="530"/>
                    <a:pt x="1" y="1181"/>
                  </a:cubicBezTo>
                  <a:lnTo>
                    <a:pt x="1" y="16076"/>
                  </a:lnTo>
                  <a:cubicBezTo>
                    <a:pt x="1" y="16727"/>
                    <a:pt x="530" y="17256"/>
                    <a:pt x="1181" y="17256"/>
                  </a:cubicBezTo>
                  <a:lnTo>
                    <a:pt x="20105" y="17256"/>
                  </a:lnTo>
                  <a:cubicBezTo>
                    <a:pt x="20756" y="17256"/>
                    <a:pt x="21285" y="16727"/>
                    <a:pt x="21285" y="16076"/>
                  </a:cubicBezTo>
                  <a:lnTo>
                    <a:pt x="21285" y="1181"/>
                  </a:lnTo>
                  <a:cubicBezTo>
                    <a:pt x="21285" y="530"/>
                    <a:pt x="20756" y="1"/>
                    <a:pt x="20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2106946" y="2629574"/>
              <a:ext cx="1124175" cy="206465"/>
            </a:xfrm>
            <a:custGeom>
              <a:avLst/>
              <a:gdLst/>
              <a:ahLst/>
              <a:cxnLst/>
              <a:rect l="l" t="t" r="r" b="b"/>
              <a:pathLst>
                <a:path w="22385" h="4111" extrusionOk="0">
                  <a:moveTo>
                    <a:pt x="1181" y="1"/>
                  </a:moveTo>
                  <a:cubicBezTo>
                    <a:pt x="530" y="1"/>
                    <a:pt x="1" y="530"/>
                    <a:pt x="1" y="1181"/>
                  </a:cubicBezTo>
                  <a:lnTo>
                    <a:pt x="1" y="4111"/>
                  </a:lnTo>
                  <a:lnTo>
                    <a:pt x="21285" y="4111"/>
                  </a:lnTo>
                  <a:lnTo>
                    <a:pt x="21285" y="2035"/>
                  </a:lnTo>
                  <a:cubicBezTo>
                    <a:pt x="21285" y="1995"/>
                    <a:pt x="21285" y="1954"/>
                    <a:pt x="21285" y="1873"/>
                  </a:cubicBezTo>
                  <a:cubicBezTo>
                    <a:pt x="21346" y="1567"/>
                    <a:pt x="21591" y="1415"/>
                    <a:pt x="21835" y="1415"/>
                  </a:cubicBezTo>
                  <a:cubicBezTo>
                    <a:pt x="22079" y="1415"/>
                    <a:pt x="22323" y="1567"/>
                    <a:pt x="22384" y="1873"/>
                  </a:cubicBezTo>
                  <a:lnTo>
                    <a:pt x="22384" y="1181"/>
                  </a:lnTo>
                  <a:cubicBezTo>
                    <a:pt x="22384" y="570"/>
                    <a:pt x="21896" y="41"/>
                    <a:pt x="21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2106946" y="2817607"/>
              <a:ext cx="1068983" cy="20491"/>
            </a:xfrm>
            <a:custGeom>
              <a:avLst/>
              <a:gdLst/>
              <a:ahLst/>
              <a:cxnLst/>
              <a:rect l="l" t="t" r="r" b="b"/>
              <a:pathLst>
                <a:path w="21286" h="408" extrusionOk="0">
                  <a:moveTo>
                    <a:pt x="1" y="1"/>
                  </a:moveTo>
                  <a:lnTo>
                    <a:pt x="1" y="408"/>
                  </a:lnTo>
                  <a:lnTo>
                    <a:pt x="21285" y="408"/>
                  </a:lnTo>
                  <a:lnTo>
                    <a:pt x="21285" y="1"/>
                  </a:lnTo>
                  <a:close/>
                </a:path>
              </a:pathLst>
            </a:custGeom>
            <a:solidFill>
              <a:srgbClr val="110239">
                <a:alpha val="182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2180520" y="2887114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1" y="0"/>
                  </a:moveTo>
                  <a:lnTo>
                    <a:pt x="1" y="1710"/>
                  </a:lnTo>
                  <a:lnTo>
                    <a:pt x="2280" y="171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2341981" y="2887114"/>
              <a:ext cx="114552" cy="85880"/>
            </a:xfrm>
            <a:custGeom>
              <a:avLst/>
              <a:gdLst/>
              <a:ahLst/>
              <a:cxnLst/>
              <a:rect l="l" t="t" r="r" b="b"/>
              <a:pathLst>
                <a:path w="2281" h="1710" extrusionOk="0">
                  <a:moveTo>
                    <a:pt x="1" y="0"/>
                  </a:moveTo>
                  <a:lnTo>
                    <a:pt x="1" y="1710"/>
                  </a:lnTo>
                  <a:lnTo>
                    <a:pt x="2280" y="171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2503492" y="2887114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0" y="0"/>
                  </a:moveTo>
                  <a:lnTo>
                    <a:pt x="0" y="1710"/>
                  </a:lnTo>
                  <a:lnTo>
                    <a:pt x="2279" y="171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2664954" y="2887114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0" y="0"/>
                  </a:moveTo>
                  <a:lnTo>
                    <a:pt x="0" y="1710"/>
                  </a:lnTo>
                  <a:lnTo>
                    <a:pt x="2279" y="171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2826415" y="2887114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0" y="0"/>
                  </a:moveTo>
                  <a:lnTo>
                    <a:pt x="0" y="1710"/>
                  </a:lnTo>
                  <a:lnTo>
                    <a:pt x="2279" y="171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2987876" y="2887114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0" y="0"/>
                  </a:moveTo>
                  <a:lnTo>
                    <a:pt x="0" y="1710"/>
                  </a:lnTo>
                  <a:lnTo>
                    <a:pt x="2279" y="171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rgbClr val="D3E9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2180520" y="3036325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1" y="0"/>
                  </a:moveTo>
                  <a:lnTo>
                    <a:pt x="1" y="1710"/>
                  </a:lnTo>
                  <a:lnTo>
                    <a:pt x="2280" y="171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2341981" y="3036325"/>
              <a:ext cx="114552" cy="85880"/>
            </a:xfrm>
            <a:custGeom>
              <a:avLst/>
              <a:gdLst/>
              <a:ahLst/>
              <a:cxnLst/>
              <a:rect l="l" t="t" r="r" b="b"/>
              <a:pathLst>
                <a:path w="2281" h="1710" extrusionOk="0">
                  <a:moveTo>
                    <a:pt x="1" y="0"/>
                  </a:moveTo>
                  <a:lnTo>
                    <a:pt x="1" y="1710"/>
                  </a:lnTo>
                  <a:lnTo>
                    <a:pt x="2280" y="171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2503492" y="3036325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0" y="0"/>
                  </a:moveTo>
                  <a:lnTo>
                    <a:pt x="0" y="1710"/>
                  </a:lnTo>
                  <a:lnTo>
                    <a:pt x="2279" y="171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2664954" y="3036325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0" y="0"/>
                  </a:moveTo>
                  <a:lnTo>
                    <a:pt x="0" y="1710"/>
                  </a:lnTo>
                  <a:lnTo>
                    <a:pt x="2279" y="171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2826415" y="3036325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0" y="0"/>
                  </a:moveTo>
                  <a:lnTo>
                    <a:pt x="0" y="1710"/>
                  </a:lnTo>
                  <a:lnTo>
                    <a:pt x="2279" y="171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2987876" y="3036325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0" y="0"/>
                  </a:moveTo>
                  <a:lnTo>
                    <a:pt x="0" y="1710"/>
                  </a:lnTo>
                  <a:lnTo>
                    <a:pt x="2279" y="171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2180520" y="3183476"/>
              <a:ext cx="114502" cy="87940"/>
            </a:xfrm>
            <a:custGeom>
              <a:avLst/>
              <a:gdLst/>
              <a:ahLst/>
              <a:cxnLst/>
              <a:rect l="l" t="t" r="r" b="b"/>
              <a:pathLst>
                <a:path w="2280" h="1751" extrusionOk="0">
                  <a:moveTo>
                    <a:pt x="1" y="1"/>
                  </a:moveTo>
                  <a:lnTo>
                    <a:pt x="1" y="1751"/>
                  </a:lnTo>
                  <a:lnTo>
                    <a:pt x="2280" y="1751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2341981" y="3183476"/>
              <a:ext cx="114552" cy="87940"/>
            </a:xfrm>
            <a:custGeom>
              <a:avLst/>
              <a:gdLst/>
              <a:ahLst/>
              <a:cxnLst/>
              <a:rect l="l" t="t" r="r" b="b"/>
              <a:pathLst>
                <a:path w="2281" h="1751" extrusionOk="0">
                  <a:moveTo>
                    <a:pt x="1" y="1"/>
                  </a:moveTo>
                  <a:lnTo>
                    <a:pt x="1" y="1751"/>
                  </a:lnTo>
                  <a:lnTo>
                    <a:pt x="2280" y="1751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2503492" y="3183476"/>
              <a:ext cx="114502" cy="87940"/>
            </a:xfrm>
            <a:custGeom>
              <a:avLst/>
              <a:gdLst/>
              <a:ahLst/>
              <a:cxnLst/>
              <a:rect l="l" t="t" r="r" b="b"/>
              <a:pathLst>
                <a:path w="2280" h="1751" extrusionOk="0">
                  <a:moveTo>
                    <a:pt x="0" y="1"/>
                  </a:moveTo>
                  <a:lnTo>
                    <a:pt x="0" y="1751"/>
                  </a:lnTo>
                  <a:lnTo>
                    <a:pt x="2279" y="1751"/>
                  </a:lnTo>
                  <a:lnTo>
                    <a:pt x="2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2664954" y="3183476"/>
              <a:ext cx="114502" cy="87940"/>
            </a:xfrm>
            <a:custGeom>
              <a:avLst/>
              <a:gdLst/>
              <a:ahLst/>
              <a:cxnLst/>
              <a:rect l="l" t="t" r="r" b="b"/>
              <a:pathLst>
                <a:path w="2280" h="1751" extrusionOk="0">
                  <a:moveTo>
                    <a:pt x="0" y="1"/>
                  </a:moveTo>
                  <a:lnTo>
                    <a:pt x="0" y="1751"/>
                  </a:lnTo>
                  <a:lnTo>
                    <a:pt x="2279" y="1751"/>
                  </a:lnTo>
                  <a:lnTo>
                    <a:pt x="2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2826415" y="3183476"/>
              <a:ext cx="114502" cy="87940"/>
            </a:xfrm>
            <a:custGeom>
              <a:avLst/>
              <a:gdLst/>
              <a:ahLst/>
              <a:cxnLst/>
              <a:rect l="l" t="t" r="r" b="b"/>
              <a:pathLst>
                <a:path w="2280" h="1751" extrusionOk="0">
                  <a:moveTo>
                    <a:pt x="0" y="1"/>
                  </a:moveTo>
                  <a:lnTo>
                    <a:pt x="0" y="1751"/>
                  </a:lnTo>
                  <a:lnTo>
                    <a:pt x="2279" y="1751"/>
                  </a:lnTo>
                  <a:lnTo>
                    <a:pt x="2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2987876" y="3183476"/>
              <a:ext cx="114502" cy="87940"/>
            </a:xfrm>
            <a:custGeom>
              <a:avLst/>
              <a:gdLst/>
              <a:ahLst/>
              <a:cxnLst/>
              <a:rect l="l" t="t" r="r" b="b"/>
              <a:pathLst>
                <a:path w="2280" h="1751" extrusionOk="0">
                  <a:moveTo>
                    <a:pt x="0" y="1"/>
                  </a:moveTo>
                  <a:lnTo>
                    <a:pt x="0" y="1751"/>
                  </a:lnTo>
                  <a:lnTo>
                    <a:pt x="2279" y="1751"/>
                  </a:lnTo>
                  <a:lnTo>
                    <a:pt x="2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2180520" y="3332686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1" y="0"/>
                  </a:moveTo>
                  <a:lnTo>
                    <a:pt x="1" y="1710"/>
                  </a:lnTo>
                  <a:lnTo>
                    <a:pt x="2280" y="171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2341981" y="3332686"/>
              <a:ext cx="114552" cy="85880"/>
            </a:xfrm>
            <a:custGeom>
              <a:avLst/>
              <a:gdLst/>
              <a:ahLst/>
              <a:cxnLst/>
              <a:rect l="l" t="t" r="r" b="b"/>
              <a:pathLst>
                <a:path w="2281" h="1710" extrusionOk="0">
                  <a:moveTo>
                    <a:pt x="1" y="0"/>
                  </a:moveTo>
                  <a:lnTo>
                    <a:pt x="1" y="1710"/>
                  </a:lnTo>
                  <a:lnTo>
                    <a:pt x="2280" y="1710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2503492" y="3332686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0" y="0"/>
                  </a:moveTo>
                  <a:lnTo>
                    <a:pt x="0" y="1710"/>
                  </a:lnTo>
                  <a:lnTo>
                    <a:pt x="2279" y="171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2664954" y="3332686"/>
              <a:ext cx="114502" cy="85880"/>
            </a:xfrm>
            <a:custGeom>
              <a:avLst/>
              <a:gdLst/>
              <a:ahLst/>
              <a:cxnLst/>
              <a:rect l="l" t="t" r="r" b="b"/>
              <a:pathLst>
                <a:path w="2280" h="1710" extrusionOk="0">
                  <a:moveTo>
                    <a:pt x="0" y="0"/>
                  </a:moveTo>
                  <a:lnTo>
                    <a:pt x="0" y="1710"/>
                  </a:lnTo>
                  <a:lnTo>
                    <a:pt x="2279" y="1710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2200960" y="2895301"/>
              <a:ext cx="73623" cy="71567"/>
            </a:xfrm>
            <a:custGeom>
              <a:avLst/>
              <a:gdLst/>
              <a:ahLst/>
              <a:cxnLst/>
              <a:rect l="l" t="t" r="r" b="b"/>
              <a:pathLst>
                <a:path w="1466" h="1425" extrusionOk="0">
                  <a:moveTo>
                    <a:pt x="733" y="0"/>
                  </a:moveTo>
                  <a:lnTo>
                    <a:pt x="571" y="529"/>
                  </a:lnTo>
                  <a:lnTo>
                    <a:pt x="1" y="529"/>
                  </a:lnTo>
                  <a:lnTo>
                    <a:pt x="449" y="855"/>
                  </a:lnTo>
                  <a:lnTo>
                    <a:pt x="286" y="1425"/>
                  </a:lnTo>
                  <a:lnTo>
                    <a:pt x="733" y="1099"/>
                  </a:lnTo>
                  <a:lnTo>
                    <a:pt x="1181" y="1425"/>
                  </a:lnTo>
                  <a:lnTo>
                    <a:pt x="1018" y="855"/>
                  </a:lnTo>
                  <a:lnTo>
                    <a:pt x="1466" y="529"/>
                  </a:lnTo>
                  <a:lnTo>
                    <a:pt x="896" y="529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2200960" y="3044511"/>
              <a:ext cx="73623" cy="71567"/>
            </a:xfrm>
            <a:custGeom>
              <a:avLst/>
              <a:gdLst/>
              <a:ahLst/>
              <a:cxnLst/>
              <a:rect l="l" t="t" r="r" b="b"/>
              <a:pathLst>
                <a:path w="1466" h="1425" extrusionOk="0">
                  <a:moveTo>
                    <a:pt x="733" y="0"/>
                  </a:moveTo>
                  <a:lnTo>
                    <a:pt x="571" y="570"/>
                  </a:lnTo>
                  <a:lnTo>
                    <a:pt x="1" y="570"/>
                  </a:lnTo>
                  <a:lnTo>
                    <a:pt x="449" y="895"/>
                  </a:lnTo>
                  <a:lnTo>
                    <a:pt x="286" y="1425"/>
                  </a:lnTo>
                  <a:lnTo>
                    <a:pt x="733" y="1099"/>
                  </a:lnTo>
                  <a:lnTo>
                    <a:pt x="1181" y="1425"/>
                  </a:lnTo>
                  <a:lnTo>
                    <a:pt x="1018" y="895"/>
                  </a:lnTo>
                  <a:lnTo>
                    <a:pt x="1466" y="570"/>
                  </a:lnTo>
                  <a:lnTo>
                    <a:pt x="896" y="570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2362421" y="2895301"/>
              <a:ext cx="73673" cy="71567"/>
            </a:xfrm>
            <a:custGeom>
              <a:avLst/>
              <a:gdLst/>
              <a:ahLst/>
              <a:cxnLst/>
              <a:rect l="l" t="t" r="r" b="b"/>
              <a:pathLst>
                <a:path w="1467" h="1425" extrusionOk="0">
                  <a:moveTo>
                    <a:pt x="734" y="0"/>
                  </a:moveTo>
                  <a:lnTo>
                    <a:pt x="571" y="529"/>
                  </a:lnTo>
                  <a:lnTo>
                    <a:pt x="1" y="529"/>
                  </a:lnTo>
                  <a:lnTo>
                    <a:pt x="449" y="855"/>
                  </a:lnTo>
                  <a:lnTo>
                    <a:pt x="286" y="1425"/>
                  </a:lnTo>
                  <a:lnTo>
                    <a:pt x="734" y="1099"/>
                  </a:lnTo>
                  <a:lnTo>
                    <a:pt x="1181" y="1425"/>
                  </a:lnTo>
                  <a:lnTo>
                    <a:pt x="1018" y="855"/>
                  </a:lnTo>
                  <a:lnTo>
                    <a:pt x="1466" y="529"/>
                  </a:lnTo>
                  <a:lnTo>
                    <a:pt x="896" y="52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2523932" y="2895301"/>
              <a:ext cx="75631" cy="71567"/>
            </a:xfrm>
            <a:custGeom>
              <a:avLst/>
              <a:gdLst/>
              <a:ahLst/>
              <a:cxnLst/>
              <a:rect l="l" t="t" r="r" b="b"/>
              <a:pathLst>
                <a:path w="1506" h="1425" extrusionOk="0">
                  <a:moveTo>
                    <a:pt x="733" y="0"/>
                  </a:moveTo>
                  <a:lnTo>
                    <a:pt x="570" y="529"/>
                  </a:lnTo>
                  <a:lnTo>
                    <a:pt x="0" y="529"/>
                  </a:lnTo>
                  <a:lnTo>
                    <a:pt x="448" y="855"/>
                  </a:lnTo>
                  <a:lnTo>
                    <a:pt x="285" y="1425"/>
                  </a:lnTo>
                  <a:lnTo>
                    <a:pt x="733" y="1099"/>
                  </a:lnTo>
                  <a:lnTo>
                    <a:pt x="1221" y="1425"/>
                  </a:lnTo>
                  <a:lnTo>
                    <a:pt x="1017" y="855"/>
                  </a:lnTo>
                  <a:lnTo>
                    <a:pt x="1506" y="529"/>
                  </a:lnTo>
                  <a:lnTo>
                    <a:pt x="895" y="529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2523932" y="3042452"/>
              <a:ext cx="75631" cy="71567"/>
            </a:xfrm>
            <a:custGeom>
              <a:avLst/>
              <a:gdLst/>
              <a:ahLst/>
              <a:cxnLst/>
              <a:rect l="l" t="t" r="r" b="b"/>
              <a:pathLst>
                <a:path w="1506" h="1425" extrusionOk="0">
                  <a:moveTo>
                    <a:pt x="733" y="0"/>
                  </a:moveTo>
                  <a:lnTo>
                    <a:pt x="570" y="570"/>
                  </a:lnTo>
                  <a:lnTo>
                    <a:pt x="0" y="570"/>
                  </a:lnTo>
                  <a:lnTo>
                    <a:pt x="448" y="896"/>
                  </a:lnTo>
                  <a:lnTo>
                    <a:pt x="285" y="1425"/>
                  </a:lnTo>
                  <a:lnTo>
                    <a:pt x="733" y="1099"/>
                  </a:lnTo>
                  <a:lnTo>
                    <a:pt x="1221" y="1425"/>
                  </a:lnTo>
                  <a:lnTo>
                    <a:pt x="1017" y="896"/>
                  </a:lnTo>
                  <a:lnTo>
                    <a:pt x="1506" y="570"/>
                  </a:lnTo>
                  <a:lnTo>
                    <a:pt x="895" y="570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2685394" y="2895301"/>
              <a:ext cx="75631" cy="71567"/>
            </a:xfrm>
            <a:custGeom>
              <a:avLst/>
              <a:gdLst/>
              <a:ahLst/>
              <a:cxnLst/>
              <a:rect l="l" t="t" r="r" b="b"/>
              <a:pathLst>
                <a:path w="1506" h="1425" extrusionOk="0">
                  <a:moveTo>
                    <a:pt x="733" y="0"/>
                  </a:moveTo>
                  <a:lnTo>
                    <a:pt x="570" y="529"/>
                  </a:lnTo>
                  <a:lnTo>
                    <a:pt x="0" y="529"/>
                  </a:lnTo>
                  <a:lnTo>
                    <a:pt x="448" y="855"/>
                  </a:lnTo>
                  <a:lnTo>
                    <a:pt x="285" y="1425"/>
                  </a:lnTo>
                  <a:lnTo>
                    <a:pt x="733" y="1099"/>
                  </a:lnTo>
                  <a:lnTo>
                    <a:pt x="1221" y="1425"/>
                  </a:lnTo>
                  <a:lnTo>
                    <a:pt x="1018" y="855"/>
                  </a:lnTo>
                  <a:lnTo>
                    <a:pt x="1506" y="529"/>
                  </a:lnTo>
                  <a:lnTo>
                    <a:pt x="936" y="529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2685394" y="3042452"/>
              <a:ext cx="75631" cy="71567"/>
            </a:xfrm>
            <a:custGeom>
              <a:avLst/>
              <a:gdLst/>
              <a:ahLst/>
              <a:cxnLst/>
              <a:rect l="l" t="t" r="r" b="b"/>
              <a:pathLst>
                <a:path w="1506" h="1425" extrusionOk="0">
                  <a:moveTo>
                    <a:pt x="733" y="0"/>
                  </a:moveTo>
                  <a:lnTo>
                    <a:pt x="570" y="570"/>
                  </a:lnTo>
                  <a:lnTo>
                    <a:pt x="0" y="570"/>
                  </a:lnTo>
                  <a:lnTo>
                    <a:pt x="448" y="896"/>
                  </a:lnTo>
                  <a:lnTo>
                    <a:pt x="285" y="1425"/>
                  </a:lnTo>
                  <a:lnTo>
                    <a:pt x="733" y="1099"/>
                  </a:lnTo>
                  <a:lnTo>
                    <a:pt x="1221" y="1425"/>
                  </a:lnTo>
                  <a:lnTo>
                    <a:pt x="1018" y="896"/>
                  </a:lnTo>
                  <a:lnTo>
                    <a:pt x="1506" y="570"/>
                  </a:lnTo>
                  <a:lnTo>
                    <a:pt x="936" y="570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2846855" y="2895301"/>
              <a:ext cx="75631" cy="71567"/>
            </a:xfrm>
            <a:custGeom>
              <a:avLst/>
              <a:gdLst/>
              <a:ahLst/>
              <a:cxnLst/>
              <a:rect l="l" t="t" r="r" b="b"/>
              <a:pathLst>
                <a:path w="1506" h="1425" extrusionOk="0">
                  <a:moveTo>
                    <a:pt x="733" y="0"/>
                  </a:moveTo>
                  <a:lnTo>
                    <a:pt x="570" y="529"/>
                  </a:lnTo>
                  <a:lnTo>
                    <a:pt x="0" y="529"/>
                  </a:lnTo>
                  <a:lnTo>
                    <a:pt x="448" y="855"/>
                  </a:lnTo>
                  <a:lnTo>
                    <a:pt x="285" y="1425"/>
                  </a:lnTo>
                  <a:lnTo>
                    <a:pt x="733" y="1099"/>
                  </a:lnTo>
                  <a:lnTo>
                    <a:pt x="1221" y="1425"/>
                  </a:lnTo>
                  <a:lnTo>
                    <a:pt x="1018" y="855"/>
                  </a:lnTo>
                  <a:lnTo>
                    <a:pt x="1506" y="529"/>
                  </a:lnTo>
                  <a:lnTo>
                    <a:pt x="936" y="529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2362421" y="3193721"/>
              <a:ext cx="73673" cy="71567"/>
            </a:xfrm>
            <a:custGeom>
              <a:avLst/>
              <a:gdLst/>
              <a:ahLst/>
              <a:cxnLst/>
              <a:rect l="l" t="t" r="r" b="b"/>
              <a:pathLst>
                <a:path w="1467" h="1425" extrusionOk="0">
                  <a:moveTo>
                    <a:pt x="734" y="0"/>
                  </a:moveTo>
                  <a:lnTo>
                    <a:pt x="571" y="529"/>
                  </a:lnTo>
                  <a:lnTo>
                    <a:pt x="1" y="529"/>
                  </a:lnTo>
                  <a:lnTo>
                    <a:pt x="449" y="855"/>
                  </a:lnTo>
                  <a:lnTo>
                    <a:pt x="286" y="1424"/>
                  </a:lnTo>
                  <a:lnTo>
                    <a:pt x="734" y="1099"/>
                  </a:lnTo>
                  <a:lnTo>
                    <a:pt x="1181" y="1424"/>
                  </a:lnTo>
                  <a:lnTo>
                    <a:pt x="1018" y="855"/>
                  </a:lnTo>
                  <a:lnTo>
                    <a:pt x="1466" y="529"/>
                  </a:lnTo>
                  <a:lnTo>
                    <a:pt x="896" y="52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2362421" y="3338813"/>
              <a:ext cx="73673" cy="73626"/>
            </a:xfrm>
            <a:custGeom>
              <a:avLst/>
              <a:gdLst/>
              <a:ahLst/>
              <a:cxnLst/>
              <a:rect l="l" t="t" r="r" b="b"/>
              <a:pathLst>
                <a:path w="1467" h="1466" extrusionOk="0">
                  <a:moveTo>
                    <a:pt x="734" y="1"/>
                  </a:moveTo>
                  <a:lnTo>
                    <a:pt x="571" y="570"/>
                  </a:lnTo>
                  <a:lnTo>
                    <a:pt x="1" y="570"/>
                  </a:lnTo>
                  <a:lnTo>
                    <a:pt x="449" y="896"/>
                  </a:lnTo>
                  <a:lnTo>
                    <a:pt x="286" y="1466"/>
                  </a:lnTo>
                  <a:lnTo>
                    <a:pt x="734" y="1099"/>
                  </a:lnTo>
                  <a:lnTo>
                    <a:pt x="1181" y="1466"/>
                  </a:lnTo>
                  <a:lnTo>
                    <a:pt x="1018" y="896"/>
                  </a:lnTo>
                  <a:lnTo>
                    <a:pt x="1466" y="570"/>
                  </a:lnTo>
                  <a:lnTo>
                    <a:pt x="896" y="570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685394" y="3191662"/>
              <a:ext cx="75631" cy="71567"/>
            </a:xfrm>
            <a:custGeom>
              <a:avLst/>
              <a:gdLst/>
              <a:ahLst/>
              <a:cxnLst/>
              <a:rect l="l" t="t" r="r" b="b"/>
              <a:pathLst>
                <a:path w="1506" h="1425" extrusionOk="0">
                  <a:moveTo>
                    <a:pt x="733" y="0"/>
                  </a:moveTo>
                  <a:lnTo>
                    <a:pt x="570" y="529"/>
                  </a:lnTo>
                  <a:lnTo>
                    <a:pt x="0" y="529"/>
                  </a:lnTo>
                  <a:lnTo>
                    <a:pt x="448" y="896"/>
                  </a:lnTo>
                  <a:lnTo>
                    <a:pt x="285" y="1425"/>
                  </a:lnTo>
                  <a:lnTo>
                    <a:pt x="733" y="1099"/>
                  </a:lnTo>
                  <a:lnTo>
                    <a:pt x="1221" y="1425"/>
                  </a:lnTo>
                  <a:lnTo>
                    <a:pt x="1221" y="1425"/>
                  </a:lnTo>
                  <a:lnTo>
                    <a:pt x="1018" y="896"/>
                  </a:lnTo>
                  <a:lnTo>
                    <a:pt x="1506" y="529"/>
                  </a:lnTo>
                  <a:lnTo>
                    <a:pt x="936" y="529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2846855" y="3191662"/>
              <a:ext cx="75631" cy="71567"/>
            </a:xfrm>
            <a:custGeom>
              <a:avLst/>
              <a:gdLst/>
              <a:ahLst/>
              <a:cxnLst/>
              <a:rect l="l" t="t" r="r" b="b"/>
              <a:pathLst>
                <a:path w="1506" h="1425" extrusionOk="0">
                  <a:moveTo>
                    <a:pt x="733" y="0"/>
                  </a:moveTo>
                  <a:lnTo>
                    <a:pt x="570" y="529"/>
                  </a:lnTo>
                  <a:lnTo>
                    <a:pt x="0" y="529"/>
                  </a:lnTo>
                  <a:lnTo>
                    <a:pt x="448" y="896"/>
                  </a:lnTo>
                  <a:lnTo>
                    <a:pt x="285" y="1425"/>
                  </a:lnTo>
                  <a:lnTo>
                    <a:pt x="733" y="1099"/>
                  </a:lnTo>
                  <a:lnTo>
                    <a:pt x="1221" y="1425"/>
                  </a:lnTo>
                  <a:lnTo>
                    <a:pt x="1221" y="1425"/>
                  </a:lnTo>
                  <a:lnTo>
                    <a:pt x="1018" y="896"/>
                  </a:lnTo>
                  <a:lnTo>
                    <a:pt x="1506" y="529"/>
                  </a:lnTo>
                  <a:lnTo>
                    <a:pt x="936" y="529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2953123" y="2698496"/>
              <a:ext cx="560053" cy="510512"/>
            </a:xfrm>
            <a:custGeom>
              <a:avLst/>
              <a:gdLst/>
              <a:ahLst/>
              <a:cxnLst/>
              <a:rect l="l" t="t" r="r" b="b"/>
              <a:pathLst>
                <a:path w="11152" h="10165" extrusionOk="0">
                  <a:moveTo>
                    <a:pt x="5591" y="0"/>
                  </a:moveTo>
                  <a:cubicBezTo>
                    <a:pt x="4294" y="0"/>
                    <a:pt x="2992" y="489"/>
                    <a:pt x="1995" y="1466"/>
                  </a:cubicBezTo>
                  <a:cubicBezTo>
                    <a:pt x="0" y="3460"/>
                    <a:pt x="0" y="6675"/>
                    <a:pt x="1995" y="8669"/>
                  </a:cubicBezTo>
                  <a:cubicBezTo>
                    <a:pt x="2992" y="9666"/>
                    <a:pt x="4294" y="10165"/>
                    <a:pt x="5591" y="10165"/>
                  </a:cubicBezTo>
                  <a:cubicBezTo>
                    <a:pt x="6888" y="10165"/>
                    <a:pt x="8181" y="9666"/>
                    <a:pt x="9157" y="8669"/>
                  </a:cubicBezTo>
                  <a:cubicBezTo>
                    <a:pt x="11151" y="6675"/>
                    <a:pt x="11151" y="3460"/>
                    <a:pt x="9157" y="1466"/>
                  </a:cubicBezTo>
                  <a:cubicBezTo>
                    <a:pt x="8181" y="489"/>
                    <a:pt x="6888" y="0"/>
                    <a:pt x="55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2985817" y="2768004"/>
              <a:ext cx="433348" cy="369587"/>
            </a:xfrm>
            <a:custGeom>
              <a:avLst/>
              <a:gdLst/>
              <a:ahLst/>
              <a:cxnLst/>
              <a:rect l="l" t="t" r="r" b="b"/>
              <a:pathLst>
                <a:path w="8629" h="7359" extrusionOk="0">
                  <a:moveTo>
                    <a:pt x="4925" y="0"/>
                  </a:moveTo>
                  <a:cubicBezTo>
                    <a:pt x="1669" y="0"/>
                    <a:pt x="1" y="3948"/>
                    <a:pt x="2320" y="6268"/>
                  </a:cubicBezTo>
                  <a:cubicBezTo>
                    <a:pt x="3074" y="7021"/>
                    <a:pt x="3999" y="7358"/>
                    <a:pt x="4906" y="7358"/>
                  </a:cubicBezTo>
                  <a:cubicBezTo>
                    <a:pt x="6792" y="7358"/>
                    <a:pt x="8601" y="5902"/>
                    <a:pt x="8628" y="3704"/>
                  </a:cubicBezTo>
                  <a:cubicBezTo>
                    <a:pt x="8628" y="1669"/>
                    <a:pt x="6960" y="0"/>
                    <a:pt x="4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3098212" y="2833996"/>
              <a:ext cx="292331" cy="254929"/>
            </a:xfrm>
            <a:custGeom>
              <a:avLst/>
              <a:gdLst/>
              <a:ahLst/>
              <a:cxnLst/>
              <a:rect l="l" t="t" r="r" b="b"/>
              <a:pathLst>
                <a:path w="5821" h="5076" extrusionOk="0">
                  <a:moveTo>
                    <a:pt x="4164" y="1"/>
                  </a:moveTo>
                  <a:cubicBezTo>
                    <a:pt x="4122" y="1"/>
                    <a:pt x="4090" y="10"/>
                    <a:pt x="4071" y="29"/>
                  </a:cubicBezTo>
                  <a:cubicBezTo>
                    <a:pt x="3908" y="192"/>
                    <a:pt x="2483" y="2349"/>
                    <a:pt x="2402" y="2349"/>
                  </a:cubicBezTo>
                  <a:cubicBezTo>
                    <a:pt x="2321" y="2349"/>
                    <a:pt x="1602" y="313"/>
                    <a:pt x="1351" y="313"/>
                  </a:cubicBezTo>
                  <a:cubicBezTo>
                    <a:pt x="1349" y="313"/>
                    <a:pt x="1346" y="314"/>
                    <a:pt x="1344" y="314"/>
                  </a:cubicBezTo>
                  <a:cubicBezTo>
                    <a:pt x="978" y="436"/>
                    <a:pt x="42" y="884"/>
                    <a:pt x="1" y="1291"/>
                  </a:cubicBezTo>
                  <a:cubicBezTo>
                    <a:pt x="1" y="1657"/>
                    <a:pt x="1914" y="5076"/>
                    <a:pt x="2239" y="5076"/>
                  </a:cubicBezTo>
                  <a:cubicBezTo>
                    <a:pt x="2931" y="5076"/>
                    <a:pt x="5821" y="1291"/>
                    <a:pt x="5576" y="884"/>
                  </a:cubicBezTo>
                  <a:cubicBezTo>
                    <a:pt x="5326" y="490"/>
                    <a:pt x="4475" y="1"/>
                    <a:pt x="41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1871910" y="1777805"/>
              <a:ext cx="273950" cy="385809"/>
            </a:xfrm>
            <a:custGeom>
              <a:avLst/>
              <a:gdLst/>
              <a:ahLst/>
              <a:cxnLst/>
              <a:rect l="l" t="t" r="r" b="b"/>
              <a:pathLst>
                <a:path w="5455" h="7682" extrusionOk="0">
                  <a:moveTo>
                    <a:pt x="4701" y="0"/>
                  </a:moveTo>
                  <a:cubicBezTo>
                    <a:pt x="4412" y="0"/>
                    <a:pt x="4124" y="170"/>
                    <a:pt x="4030" y="478"/>
                  </a:cubicBezTo>
                  <a:cubicBezTo>
                    <a:pt x="4030" y="478"/>
                    <a:pt x="2890" y="4548"/>
                    <a:pt x="2361" y="5199"/>
                  </a:cubicBezTo>
                  <a:cubicBezTo>
                    <a:pt x="1791" y="5850"/>
                    <a:pt x="1" y="6827"/>
                    <a:pt x="1" y="6827"/>
                  </a:cubicBezTo>
                  <a:lnTo>
                    <a:pt x="448" y="7682"/>
                  </a:lnTo>
                  <a:cubicBezTo>
                    <a:pt x="448" y="7682"/>
                    <a:pt x="3745" y="6013"/>
                    <a:pt x="4315" y="4629"/>
                  </a:cubicBezTo>
                  <a:cubicBezTo>
                    <a:pt x="4599" y="3937"/>
                    <a:pt x="4844" y="3246"/>
                    <a:pt x="4966" y="2513"/>
                  </a:cubicBezTo>
                  <a:cubicBezTo>
                    <a:pt x="5047" y="2025"/>
                    <a:pt x="5454" y="763"/>
                    <a:pt x="5251" y="275"/>
                  </a:cubicBezTo>
                  <a:cubicBezTo>
                    <a:pt x="5115" y="88"/>
                    <a:pt x="4908" y="0"/>
                    <a:pt x="4701" y="0"/>
                  </a:cubicBezTo>
                  <a:close/>
                </a:path>
              </a:pathLst>
            </a:custGeom>
            <a:solidFill>
              <a:srgbClr val="00BAD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1871910" y="1777805"/>
              <a:ext cx="273950" cy="385809"/>
            </a:xfrm>
            <a:custGeom>
              <a:avLst/>
              <a:gdLst/>
              <a:ahLst/>
              <a:cxnLst/>
              <a:rect l="l" t="t" r="r" b="b"/>
              <a:pathLst>
                <a:path w="5455" h="7682" extrusionOk="0">
                  <a:moveTo>
                    <a:pt x="4701" y="0"/>
                  </a:moveTo>
                  <a:cubicBezTo>
                    <a:pt x="4412" y="0"/>
                    <a:pt x="4124" y="170"/>
                    <a:pt x="4030" y="478"/>
                  </a:cubicBezTo>
                  <a:cubicBezTo>
                    <a:pt x="4030" y="478"/>
                    <a:pt x="2890" y="4548"/>
                    <a:pt x="2361" y="5199"/>
                  </a:cubicBezTo>
                  <a:cubicBezTo>
                    <a:pt x="1791" y="5850"/>
                    <a:pt x="1" y="6827"/>
                    <a:pt x="1" y="6827"/>
                  </a:cubicBezTo>
                  <a:lnTo>
                    <a:pt x="448" y="7682"/>
                  </a:lnTo>
                  <a:cubicBezTo>
                    <a:pt x="448" y="7682"/>
                    <a:pt x="3745" y="6013"/>
                    <a:pt x="4315" y="4629"/>
                  </a:cubicBezTo>
                  <a:cubicBezTo>
                    <a:pt x="4599" y="3937"/>
                    <a:pt x="4844" y="3246"/>
                    <a:pt x="4966" y="2513"/>
                  </a:cubicBezTo>
                  <a:cubicBezTo>
                    <a:pt x="5047" y="2025"/>
                    <a:pt x="5454" y="763"/>
                    <a:pt x="5251" y="275"/>
                  </a:cubicBezTo>
                  <a:cubicBezTo>
                    <a:pt x="5115" y="88"/>
                    <a:pt x="4908" y="0"/>
                    <a:pt x="4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1279350" y="2730973"/>
              <a:ext cx="228802" cy="98989"/>
            </a:xfrm>
            <a:custGeom>
              <a:avLst/>
              <a:gdLst/>
              <a:ahLst/>
              <a:cxnLst/>
              <a:rect l="l" t="t" r="r" b="b"/>
              <a:pathLst>
                <a:path w="4556" h="1971" extrusionOk="0">
                  <a:moveTo>
                    <a:pt x="1366" y="0"/>
                  </a:moveTo>
                  <a:cubicBezTo>
                    <a:pt x="771" y="0"/>
                    <a:pt x="276" y="34"/>
                    <a:pt x="201" y="139"/>
                  </a:cubicBezTo>
                  <a:cubicBezTo>
                    <a:pt x="0" y="420"/>
                    <a:pt x="3251" y="1971"/>
                    <a:pt x="3764" y="1971"/>
                  </a:cubicBezTo>
                  <a:cubicBezTo>
                    <a:pt x="3771" y="1971"/>
                    <a:pt x="3777" y="1970"/>
                    <a:pt x="3782" y="1970"/>
                  </a:cubicBezTo>
                  <a:cubicBezTo>
                    <a:pt x="4189" y="1929"/>
                    <a:pt x="4474" y="1197"/>
                    <a:pt x="4556" y="871"/>
                  </a:cubicBezTo>
                  <a:lnTo>
                    <a:pt x="3701" y="98"/>
                  </a:lnTo>
                  <a:cubicBezTo>
                    <a:pt x="3701" y="98"/>
                    <a:pt x="2386" y="0"/>
                    <a:pt x="1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1465168" y="2188171"/>
              <a:ext cx="372030" cy="586599"/>
            </a:xfrm>
            <a:custGeom>
              <a:avLst/>
              <a:gdLst/>
              <a:ahLst/>
              <a:cxnLst/>
              <a:rect l="l" t="t" r="r" b="b"/>
              <a:pathLst>
                <a:path w="7408" h="11680" extrusionOk="0">
                  <a:moveTo>
                    <a:pt x="4133" y="0"/>
                  </a:moveTo>
                  <a:cubicBezTo>
                    <a:pt x="3825" y="0"/>
                    <a:pt x="3600" y="45"/>
                    <a:pt x="3542" y="162"/>
                  </a:cubicBezTo>
                  <a:cubicBezTo>
                    <a:pt x="3257" y="691"/>
                    <a:pt x="1" y="10906"/>
                    <a:pt x="1" y="10906"/>
                  </a:cubicBezTo>
                  <a:lnTo>
                    <a:pt x="856" y="11679"/>
                  </a:lnTo>
                  <a:cubicBezTo>
                    <a:pt x="856" y="11679"/>
                    <a:pt x="4315" y="3051"/>
                    <a:pt x="5332" y="2156"/>
                  </a:cubicBezTo>
                  <a:cubicBezTo>
                    <a:pt x="6350" y="1261"/>
                    <a:pt x="7408" y="813"/>
                    <a:pt x="6919" y="447"/>
                  </a:cubicBezTo>
                  <a:cubicBezTo>
                    <a:pt x="6919" y="447"/>
                    <a:pt x="5109" y="0"/>
                    <a:pt x="4133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1465168" y="2188171"/>
              <a:ext cx="372030" cy="586599"/>
            </a:xfrm>
            <a:custGeom>
              <a:avLst/>
              <a:gdLst/>
              <a:ahLst/>
              <a:cxnLst/>
              <a:rect l="l" t="t" r="r" b="b"/>
              <a:pathLst>
                <a:path w="7408" h="11680" extrusionOk="0">
                  <a:moveTo>
                    <a:pt x="4133" y="0"/>
                  </a:moveTo>
                  <a:cubicBezTo>
                    <a:pt x="3825" y="0"/>
                    <a:pt x="3600" y="45"/>
                    <a:pt x="3542" y="162"/>
                  </a:cubicBezTo>
                  <a:cubicBezTo>
                    <a:pt x="3257" y="691"/>
                    <a:pt x="1" y="10906"/>
                    <a:pt x="1" y="10906"/>
                  </a:cubicBezTo>
                  <a:lnTo>
                    <a:pt x="856" y="11679"/>
                  </a:lnTo>
                  <a:cubicBezTo>
                    <a:pt x="856" y="11679"/>
                    <a:pt x="4315" y="3051"/>
                    <a:pt x="5332" y="2156"/>
                  </a:cubicBezTo>
                  <a:cubicBezTo>
                    <a:pt x="6350" y="1261"/>
                    <a:pt x="7408" y="813"/>
                    <a:pt x="6919" y="447"/>
                  </a:cubicBezTo>
                  <a:cubicBezTo>
                    <a:pt x="6919" y="447"/>
                    <a:pt x="5109" y="0"/>
                    <a:pt x="4133" y="0"/>
                  </a:cubicBezTo>
                  <a:close/>
                </a:path>
              </a:pathLst>
            </a:custGeom>
            <a:solidFill>
              <a:srgbClr val="E459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1765642" y="2095561"/>
              <a:ext cx="151263" cy="57655"/>
            </a:xfrm>
            <a:custGeom>
              <a:avLst/>
              <a:gdLst/>
              <a:ahLst/>
              <a:cxnLst/>
              <a:rect l="l" t="t" r="r" b="b"/>
              <a:pathLst>
                <a:path w="3012" h="1148" extrusionOk="0">
                  <a:moveTo>
                    <a:pt x="1455" y="1"/>
                  </a:moveTo>
                  <a:cubicBezTo>
                    <a:pt x="1418" y="1"/>
                    <a:pt x="1381" y="4"/>
                    <a:pt x="1343" y="12"/>
                  </a:cubicBezTo>
                  <a:cubicBezTo>
                    <a:pt x="1221" y="12"/>
                    <a:pt x="0" y="500"/>
                    <a:pt x="326" y="744"/>
                  </a:cubicBezTo>
                  <a:cubicBezTo>
                    <a:pt x="350" y="760"/>
                    <a:pt x="378" y="767"/>
                    <a:pt x="410" y="767"/>
                  </a:cubicBezTo>
                  <a:cubicBezTo>
                    <a:pt x="472" y="767"/>
                    <a:pt x="545" y="741"/>
                    <a:pt x="615" y="711"/>
                  </a:cubicBezTo>
                  <a:lnTo>
                    <a:pt x="615" y="711"/>
                  </a:lnTo>
                  <a:cubicBezTo>
                    <a:pt x="545" y="764"/>
                    <a:pt x="506" y="819"/>
                    <a:pt x="529" y="866"/>
                  </a:cubicBezTo>
                  <a:cubicBezTo>
                    <a:pt x="563" y="944"/>
                    <a:pt x="635" y="973"/>
                    <a:pt x="726" y="973"/>
                  </a:cubicBezTo>
                  <a:cubicBezTo>
                    <a:pt x="805" y="973"/>
                    <a:pt x="899" y="951"/>
                    <a:pt x="993" y="919"/>
                  </a:cubicBezTo>
                  <a:lnTo>
                    <a:pt x="993" y="919"/>
                  </a:lnTo>
                  <a:cubicBezTo>
                    <a:pt x="958" y="954"/>
                    <a:pt x="936" y="992"/>
                    <a:pt x="936" y="1029"/>
                  </a:cubicBezTo>
                  <a:cubicBezTo>
                    <a:pt x="936" y="1117"/>
                    <a:pt x="1006" y="1147"/>
                    <a:pt x="1098" y="1147"/>
                  </a:cubicBezTo>
                  <a:cubicBezTo>
                    <a:pt x="1261" y="1147"/>
                    <a:pt x="1495" y="1055"/>
                    <a:pt x="1547" y="1029"/>
                  </a:cubicBezTo>
                  <a:cubicBezTo>
                    <a:pt x="1628" y="988"/>
                    <a:pt x="1669" y="948"/>
                    <a:pt x="1750" y="907"/>
                  </a:cubicBezTo>
                  <a:cubicBezTo>
                    <a:pt x="1872" y="907"/>
                    <a:pt x="1954" y="948"/>
                    <a:pt x="2076" y="988"/>
                  </a:cubicBezTo>
                  <a:lnTo>
                    <a:pt x="2564" y="988"/>
                  </a:lnTo>
                  <a:cubicBezTo>
                    <a:pt x="2686" y="988"/>
                    <a:pt x="2890" y="988"/>
                    <a:pt x="2971" y="907"/>
                  </a:cubicBezTo>
                  <a:cubicBezTo>
                    <a:pt x="3012" y="785"/>
                    <a:pt x="2971" y="622"/>
                    <a:pt x="2890" y="541"/>
                  </a:cubicBezTo>
                  <a:cubicBezTo>
                    <a:pt x="2809" y="459"/>
                    <a:pt x="2686" y="419"/>
                    <a:pt x="2564" y="419"/>
                  </a:cubicBezTo>
                  <a:cubicBezTo>
                    <a:pt x="2320" y="337"/>
                    <a:pt x="2117" y="256"/>
                    <a:pt x="1913" y="134"/>
                  </a:cubicBezTo>
                  <a:cubicBezTo>
                    <a:pt x="1780" y="67"/>
                    <a:pt x="1620" y="1"/>
                    <a:pt x="1455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1765642" y="2095561"/>
              <a:ext cx="151263" cy="57655"/>
            </a:xfrm>
            <a:custGeom>
              <a:avLst/>
              <a:gdLst/>
              <a:ahLst/>
              <a:cxnLst/>
              <a:rect l="l" t="t" r="r" b="b"/>
              <a:pathLst>
                <a:path w="3012" h="1148" extrusionOk="0">
                  <a:moveTo>
                    <a:pt x="1455" y="1"/>
                  </a:moveTo>
                  <a:cubicBezTo>
                    <a:pt x="1418" y="1"/>
                    <a:pt x="1381" y="4"/>
                    <a:pt x="1343" y="12"/>
                  </a:cubicBezTo>
                  <a:cubicBezTo>
                    <a:pt x="1221" y="12"/>
                    <a:pt x="0" y="500"/>
                    <a:pt x="326" y="744"/>
                  </a:cubicBezTo>
                  <a:cubicBezTo>
                    <a:pt x="350" y="760"/>
                    <a:pt x="378" y="767"/>
                    <a:pt x="410" y="767"/>
                  </a:cubicBezTo>
                  <a:cubicBezTo>
                    <a:pt x="472" y="767"/>
                    <a:pt x="545" y="741"/>
                    <a:pt x="615" y="711"/>
                  </a:cubicBezTo>
                  <a:lnTo>
                    <a:pt x="615" y="711"/>
                  </a:lnTo>
                  <a:cubicBezTo>
                    <a:pt x="545" y="764"/>
                    <a:pt x="506" y="819"/>
                    <a:pt x="529" y="866"/>
                  </a:cubicBezTo>
                  <a:cubicBezTo>
                    <a:pt x="563" y="944"/>
                    <a:pt x="635" y="973"/>
                    <a:pt x="726" y="973"/>
                  </a:cubicBezTo>
                  <a:cubicBezTo>
                    <a:pt x="805" y="973"/>
                    <a:pt x="899" y="951"/>
                    <a:pt x="993" y="919"/>
                  </a:cubicBezTo>
                  <a:lnTo>
                    <a:pt x="993" y="919"/>
                  </a:lnTo>
                  <a:cubicBezTo>
                    <a:pt x="958" y="954"/>
                    <a:pt x="936" y="992"/>
                    <a:pt x="936" y="1029"/>
                  </a:cubicBezTo>
                  <a:cubicBezTo>
                    <a:pt x="936" y="1117"/>
                    <a:pt x="1006" y="1147"/>
                    <a:pt x="1098" y="1147"/>
                  </a:cubicBezTo>
                  <a:cubicBezTo>
                    <a:pt x="1261" y="1147"/>
                    <a:pt x="1495" y="1055"/>
                    <a:pt x="1547" y="1029"/>
                  </a:cubicBezTo>
                  <a:cubicBezTo>
                    <a:pt x="1628" y="988"/>
                    <a:pt x="1669" y="948"/>
                    <a:pt x="1750" y="907"/>
                  </a:cubicBezTo>
                  <a:cubicBezTo>
                    <a:pt x="1872" y="907"/>
                    <a:pt x="1954" y="948"/>
                    <a:pt x="2076" y="988"/>
                  </a:cubicBezTo>
                  <a:lnTo>
                    <a:pt x="2564" y="988"/>
                  </a:lnTo>
                  <a:cubicBezTo>
                    <a:pt x="2686" y="988"/>
                    <a:pt x="2890" y="988"/>
                    <a:pt x="2971" y="907"/>
                  </a:cubicBezTo>
                  <a:cubicBezTo>
                    <a:pt x="3012" y="785"/>
                    <a:pt x="2971" y="622"/>
                    <a:pt x="2890" y="541"/>
                  </a:cubicBezTo>
                  <a:cubicBezTo>
                    <a:pt x="2809" y="459"/>
                    <a:pt x="2686" y="419"/>
                    <a:pt x="2564" y="419"/>
                  </a:cubicBezTo>
                  <a:cubicBezTo>
                    <a:pt x="2320" y="337"/>
                    <a:pt x="2117" y="256"/>
                    <a:pt x="1913" y="134"/>
                  </a:cubicBezTo>
                  <a:cubicBezTo>
                    <a:pt x="1780" y="67"/>
                    <a:pt x="1620" y="1"/>
                    <a:pt x="1455" y="1"/>
                  </a:cubicBezTo>
                  <a:close/>
                </a:path>
              </a:pathLst>
            </a:custGeom>
            <a:solidFill>
              <a:srgbClr val="E459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1583741" y="1844701"/>
              <a:ext cx="165575" cy="320972"/>
            </a:xfrm>
            <a:custGeom>
              <a:avLst/>
              <a:gdLst/>
              <a:ahLst/>
              <a:cxnLst/>
              <a:rect l="l" t="t" r="r" b="b"/>
              <a:pathLst>
                <a:path w="3297" h="6391" extrusionOk="0">
                  <a:moveTo>
                    <a:pt x="733" y="1"/>
                  </a:moveTo>
                  <a:lnTo>
                    <a:pt x="0" y="286"/>
                  </a:lnTo>
                  <a:lnTo>
                    <a:pt x="2564" y="6390"/>
                  </a:lnTo>
                  <a:lnTo>
                    <a:pt x="3297" y="602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1734957" y="2141062"/>
              <a:ext cx="243266" cy="36863"/>
            </a:xfrm>
            <a:custGeom>
              <a:avLst/>
              <a:gdLst/>
              <a:ahLst/>
              <a:cxnLst/>
              <a:rect l="l" t="t" r="r" b="b"/>
              <a:pathLst>
                <a:path w="4844" h="734" extrusionOk="0">
                  <a:moveTo>
                    <a:pt x="1" y="1"/>
                  </a:moveTo>
                  <a:lnTo>
                    <a:pt x="1" y="734"/>
                  </a:lnTo>
                  <a:lnTo>
                    <a:pt x="4844" y="734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2049744" y="1460350"/>
              <a:ext cx="494667" cy="835200"/>
            </a:xfrm>
            <a:custGeom>
              <a:avLst/>
              <a:gdLst/>
              <a:ahLst/>
              <a:cxnLst/>
              <a:rect l="l" t="t" r="r" b="b"/>
              <a:pathLst>
                <a:path w="9850" h="16630" extrusionOk="0">
                  <a:moveTo>
                    <a:pt x="1516" y="0"/>
                  </a:moveTo>
                  <a:cubicBezTo>
                    <a:pt x="916" y="0"/>
                    <a:pt x="407" y="247"/>
                    <a:pt x="407" y="247"/>
                  </a:cubicBezTo>
                  <a:cubicBezTo>
                    <a:pt x="394" y="240"/>
                    <a:pt x="382" y="236"/>
                    <a:pt x="369" y="236"/>
                  </a:cubicBezTo>
                  <a:cubicBezTo>
                    <a:pt x="111" y="236"/>
                    <a:pt x="0" y="1810"/>
                    <a:pt x="0" y="3014"/>
                  </a:cubicBezTo>
                  <a:cubicBezTo>
                    <a:pt x="1587" y="5456"/>
                    <a:pt x="1140" y="8712"/>
                    <a:pt x="529" y="11439"/>
                  </a:cubicBezTo>
                  <a:cubicBezTo>
                    <a:pt x="529" y="11520"/>
                    <a:pt x="529" y="11561"/>
                    <a:pt x="489" y="11642"/>
                  </a:cubicBezTo>
                  <a:cubicBezTo>
                    <a:pt x="611" y="13799"/>
                    <a:pt x="733" y="15549"/>
                    <a:pt x="733" y="15549"/>
                  </a:cubicBezTo>
                  <a:cubicBezTo>
                    <a:pt x="733" y="15549"/>
                    <a:pt x="2634" y="16630"/>
                    <a:pt x="4683" y="16630"/>
                  </a:cubicBezTo>
                  <a:cubicBezTo>
                    <a:pt x="5555" y="16630"/>
                    <a:pt x="6454" y="16434"/>
                    <a:pt x="7244" y="15875"/>
                  </a:cubicBezTo>
                  <a:cubicBezTo>
                    <a:pt x="9849" y="14003"/>
                    <a:pt x="8384" y="10788"/>
                    <a:pt x="7082" y="10055"/>
                  </a:cubicBezTo>
                  <a:cubicBezTo>
                    <a:pt x="6430" y="9689"/>
                    <a:pt x="6349" y="9282"/>
                    <a:pt x="6715" y="7939"/>
                  </a:cubicBezTo>
                  <a:cubicBezTo>
                    <a:pt x="6960" y="6677"/>
                    <a:pt x="6349" y="5416"/>
                    <a:pt x="5210" y="4805"/>
                  </a:cubicBezTo>
                  <a:cubicBezTo>
                    <a:pt x="4558" y="4561"/>
                    <a:pt x="3989" y="4439"/>
                    <a:pt x="3582" y="3706"/>
                  </a:cubicBezTo>
                  <a:cubicBezTo>
                    <a:pt x="3175" y="3014"/>
                    <a:pt x="3948" y="1509"/>
                    <a:pt x="2646" y="410"/>
                  </a:cubicBezTo>
                  <a:cubicBezTo>
                    <a:pt x="2301" y="97"/>
                    <a:pt x="1891" y="0"/>
                    <a:pt x="1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1724762" y="2748149"/>
              <a:ext cx="155381" cy="199333"/>
            </a:xfrm>
            <a:custGeom>
              <a:avLst/>
              <a:gdLst/>
              <a:ahLst/>
              <a:cxnLst/>
              <a:rect l="l" t="t" r="r" b="b"/>
              <a:pathLst>
                <a:path w="3094" h="3969" extrusionOk="0">
                  <a:moveTo>
                    <a:pt x="2157" y="0"/>
                  </a:moveTo>
                  <a:lnTo>
                    <a:pt x="1181" y="570"/>
                  </a:lnTo>
                  <a:cubicBezTo>
                    <a:pt x="1181" y="570"/>
                    <a:pt x="0" y="3663"/>
                    <a:pt x="204" y="3948"/>
                  </a:cubicBezTo>
                  <a:cubicBezTo>
                    <a:pt x="214" y="3962"/>
                    <a:pt x="230" y="3968"/>
                    <a:pt x="251" y="3968"/>
                  </a:cubicBezTo>
                  <a:cubicBezTo>
                    <a:pt x="651" y="3968"/>
                    <a:pt x="2935" y="1484"/>
                    <a:pt x="3012" y="1058"/>
                  </a:cubicBezTo>
                  <a:cubicBezTo>
                    <a:pt x="3093" y="651"/>
                    <a:pt x="2442" y="163"/>
                    <a:pt x="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1520361" y="2200023"/>
              <a:ext cx="510034" cy="574746"/>
            </a:xfrm>
            <a:custGeom>
              <a:avLst/>
              <a:gdLst/>
              <a:ahLst/>
              <a:cxnLst/>
              <a:rect l="l" t="t" r="r" b="b"/>
              <a:pathLst>
                <a:path w="10156" h="11444" extrusionOk="0">
                  <a:moveTo>
                    <a:pt x="7724" y="0"/>
                  </a:moveTo>
                  <a:cubicBezTo>
                    <a:pt x="7578" y="0"/>
                    <a:pt x="7489" y="7"/>
                    <a:pt x="7489" y="7"/>
                  </a:cubicBezTo>
                  <a:cubicBezTo>
                    <a:pt x="7489" y="7"/>
                    <a:pt x="1181" y="455"/>
                    <a:pt x="571" y="1025"/>
                  </a:cubicBezTo>
                  <a:cubicBezTo>
                    <a:pt x="1" y="1635"/>
                    <a:pt x="5373" y="11443"/>
                    <a:pt x="5373" y="11443"/>
                  </a:cubicBezTo>
                  <a:lnTo>
                    <a:pt x="6227" y="10914"/>
                  </a:lnTo>
                  <a:cubicBezTo>
                    <a:pt x="6227" y="10914"/>
                    <a:pt x="4925" y="6234"/>
                    <a:pt x="4559" y="5176"/>
                  </a:cubicBezTo>
                  <a:cubicBezTo>
                    <a:pt x="4233" y="4077"/>
                    <a:pt x="3541" y="2775"/>
                    <a:pt x="3664" y="2612"/>
                  </a:cubicBezTo>
                  <a:cubicBezTo>
                    <a:pt x="3674" y="2604"/>
                    <a:pt x="3711" y="2600"/>
                    <a:pt x="3771" y="2600"/>
                  </a:cubicBezTo>
                  <a:cubicBezTo>
                    <a:pt x="4159" y="2600"/>
                    <a:pt x="5504" y="2744"/>
                    <a:pt x="6858" y="2744"/>
                  </a:cubicBezTo>
                  <a:cubicBezTo>
                    <a:pt x="8500" y="2744"/>
                    <a:pt x="10155" y="2532"/>
                    <a:pt x="10134" y="1594"/>
                  </a:cubicBezTo>
                  <a:cubicBezTo>
                    <a:pt x="10101" y="135"/>
                    <a:pt x="8366" y="0"/>
                    <a:pt x="7724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2053811" y="1612172"/>
              <a:ext cx="124746" cy="212140"/>
            </a:xfrm>
            <a:custGeom>
              <a:avLst/>
              <a:gdLst/>
              <a:ahLst/>
              <a:cxnLst/>
              <a:rect l="l" t="t" r="r" b="b"/>
              <a:pathLst>
                <a:path w="2484" h="4224" extrusionOk="0">
                  <a:moveTo>
                    <a:pt x="978" y="1"/>
                  </a:moveTo>
                  <a:cubicBezTo>
                    <a:pt x="560" y="1"/>
                    <a:pt x="1" y="1090"/>
                    <a:pt x="1" y="1090"/>
                  </a:cubicBezTo>
                  <a:cubicBezTo>
                    <a:pt x="1" y="1090"/>
                    <a:pt x="652" y="2881"/>
                    <a:pt x="245" y="4224"/>
                  </a:cubicBezTo>
                  <a:lnTo>
                    <a:pt x="2483" y="3695"/>
                  </a:lnTo>
                  <a:cubicBezTo>
                    <a:pt x="2483" y="3695"/>
                    <a:pt x="1547" y="683"/>
                    <a:pt x="1181" y="113"/>
                  </a:cubicBezTo>
                  <a:cubicBezTo>
                    <a:pt x="1120" y="34"/>
                    <a:pt x="1051" y="1"/>
                    <a:pt x="978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2053811" y="1613276"/>
              <a:ext cx="122687" cy="188585"/>
            </a:xfrm>
            <a:custGeom>
              <a:avLst/>
              <a:gdLst/>
              <a:ahLst/>
              <a:cxnLst/>
              <a:rect l="l" t="t" r="r" b="b"/>
              <a:pathLst>
                <a:path w="2443" h="3755" extrusionOk="0">
                  <a:moveTo>
                    <a:pt x="958" y="1"/>
                  </a:moveTo>
                  <a:cubicBezTo>
                    <a:pt x="543" y="1"/>
                    <a:pt x="1" y="1028"/>
                    <a:pt x="1" y="1028"/>
                  </a:cubicBezTo>
                  <a:cubicBezTo>
                    <a:pt x="163" y="1597"/>
                    <a:pt x="326" y="2208"/>
                    <a:pt x="367" y="2777"/>
                  </a:cubicBezTo>
                  <a:cubicBezTo>
                    <a:pt x="486" y="2718"/>
                    <a:pt x="627" y="2680"/>
                    <a:pt x="758" y="2680"/>
                  </a:cubicBezTo>
                  <a:cubicBezTo>
                    <a:pt x="806" y="2680"/>
                    <a:pt x="852" y="2685"/>
                    <a:pt x="896" y="2696"/>
                  </a:cubicBezTo>
                  <a:cubicBezTo>
                    <a:pt x="921" y="2694"/>
                    <a:pt x="947" y="2694"/>
                    <a:pt x="972" y="2694"/>
                  </a:cubicBezTo>
                  <a:cubicBezTo>
                    <a:pt x="1585" y="2694"/>
                    <a:pt x="2036" y="3168"/>
                    <a:pt x="2036" y="3754"/>
                  </a:cubicBezTo>
                  <a:lnTo>
                    <a:pt x="2443" y="3673"/>
                  </a:lnTo>
                  <a:cubicBezTo>
                    <a:pt x="2443" y="3673"/>
                    <a:pt x="1547" y="661"/>
                    <a:pt x="1181" y="132"/>
                  </a:cubicBezTo>
                  <a:cubicBezTo>
                    <a:pt x="1115" y="39"/>
                    <a:pt x="1039" y="1"/>
                    <a:pt x="958" y="1"/>
                  </a:cubicBezTo>
                  <a:close/>
                </a:path>
              </a:pathLst>
            </a:custGeom>
            <a:solidFill>
              <a:srgbClr val="E459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1978178" y="1545426"/>
              <a:ext cx="159499" cy="188786"/>
            </a:xfrm>
            <a:custGeom>
              <a:avLst/>
              <a:gdLst/>
              <a:ahLst/>
              <a:cxnLst/>
              <a:rect l="l" t="t" r="r" b="b"/>
              <a:pathLst>
                <a:path w="3176" h="3759" extrusionOk="0">
                  <a:moveTo>
                    <a:pt x="1630" y="0"/>
                  </a:moveTo>
                  <a:cubicBezTo>
                    <a:pt x="1506" y="0"/>
                    <a:pt x="1382" y="19"/>
                    <a:pt x="1263" y="59"/>
                  </a:cubicBezTo>
                  <a:cubicBezTo>
                    <a:pt x="856" y="222"/>
                    <a:pt x="489" y="506"/>
                    <a:pt x="204" y="791"/>
                  </a:cubicBezTo>
                  <a:cubicBezTo>
                    <a:pt x="1" y="1158"/>
                    <a:pt x="164" y="1646"/>
                    <a:pt x="164" y="1931"/>
                  </a:cubicBezTo>
                  <a:cubicBezTo>
                    <a:pt x="123" y="2216"/>
                    <a:pt x="82" y="2541"/>
                    <a:pt x="82" y="2826"/>
                  </a:cubicBezTo>
                  <a:cubicBezTo>
                    <a:pt x="112" y="2856"/>
                    <a:pt x="170" y="2864"/>
                    <a:pt x="235" y="2864"/>
                  </a:cubicBezTo>
                  <a:cubicBezTo>
                    <a:pt x="306" y="2864"/>
                    <a:pt x="386" y="2855"/>
                    <a:pt x="448" y="2855"/>
                  </a:cubicBezTo>
                  <a:cubicBezTo>
                    <a:pt x="483" y="2855"/>
                    <a:pt x="512" y="2858"/>
                    <a:pt x="530" y="2867"/>
                  </a:cubicBezTo>
                  <a:cubicBezTo>
                    <a:pt x="571" y="2948"/>
                    <a:pt x="978" y="3192"/>
                    <a:pt x="1100" y="3518"/>
                  </a:cubicBezTo>
                  <a:cubicBezTo>
                    <a:pt x="1174" y="3690"/>
                    <a:pt x="1277" y="3758"/>
                    <a:pt x="1410" y="3758"/>
                  </a:cubicBezTo>
                  <a:cubicBezTo>
                    <a:pt x="1498" y="3758"/>
                    <a:pt x="1597" y="3729"/>
                    <a:pt x="1710" y="3681"/>
                  </a:cubicBezTo>
                  <a:cubicBezTo>
                    <a:pt x="1995" y="3518"/>
                    <a:pt x="3135" y="2012"/>
                    <a:pt x="3175" y="1320"/>
                  </a:cubicBezTo>
                  <a:cubicBezTo>
                    <a:pt x="3175" y="691"/>
                    <a:pt x="2393" y="0"/>
                    <a:pt x="1630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2055871" y="1499121"/>
              <a:ext cx="144935" cy="182157"/>
            </a:xfrm>
            <a:custGeom>
              <a:avLst/>
              <a:gdLst/>
              <a:ahLst/>
              <a:cxnLst/>
              <a:rect l="l" t="t" r="r" b="b"/>
              <a:pathLst>
                <a:path w="2886" h="3627" extrusionOk="0">
                  <a:moveTo>
                    <a:pt x="579" y="0"/>
                  </a:moveTo>
                  <a:cubicBezTo>
                    <a:pt x="535" y="0"/>
                    <a:pt x="492" y="1"/>
                    <a:pt x="448" y="4"/>
                  </a:cubicBezTo>
                  <a:cubicBezTo>
                    <a:pt x="245" y="370"/>
                    <a:pt x="82" y="737"/>
                    <a:pt x="0" y="1144"/>
                  </a:cubicBezTo>
                  <a:cubicBezTo>
                    <a:pt x="0" y="1632"/>
                    <a:pt x="163" y="2120"/>
                    <a:pt x="448" y="2527"/>
                  </a:cubicBezTo>
                  <a:cubicBezTo>
                    <a:pt x="456" y="2533"/>
                    <a:pt x="463" y="2536"/>
                    <a:pt x="470" y="2536"/>
                  </a:cubicBezTo>
                  <a:cubicBezTo>
                    <a:pt x="578" y="2536"/>
                    <a:pt x="503" y="1765"/>
                    <a:pt x="772" y="1765"/>
                  </a:cubicBezTo>
                  <a:cubicBezTo>
                    <a:pt x="816" y="1765"/>
                    <a:pt x="870" y="1786"/>
                    <a:pt x="936" y="1835"/>
                  </a:cubicBezTo>
                  <a:cubicBezTo>
                    <a:pt x="1425" y="2161"/>
                    <a:pt x="896" y="2853"/>
                    <a:pt x="936" y="2975"/>
                  </a:cubicBezTo>
                  <a:cubicBezTo>
                    <a:pt x="1018" y="3341"/>
                    <a:pt x="1303" y="3585"/>
                    <a:pt x="1628" y="3626"/>
                  </a:cubicBezTo>
                  <a:cubicBezTo>
                    <a:pt x="1633" y="3626"/>
                    <a:pt x="1637" y="3627"/>
                    <a:pt x="1641" y="3627"/>
                  </a:cubicBezTo>
                  <a:cubicBezTo>
                    <a:pt x="2130" y="3627"/>
                    <a:pt x="2885" y="1342"/>
                    <a:pt x="2361" y="777"/>
                  </a:cubicBezTo>
                  <a:cubicBezTo>
                    <a:pt x="1903" y="282"/>
                    <a:pt x="1231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1935289" y="1464819"/>
              <a:ext cx="163567" cy="134998"/>
            </a:xfrm>
            <a:custGeom>
              <a:avLst/>
              <a:gdLst/>
              <a:ahLst/>
              <a:cxnLst/>
              <a:rect l="l" t="t" r="r" b="b"/>
              <a:pathLst>
                <a:path w="3257" h="2688" extrusionOk="0">
                  <a:moveTo>
                    <a:pt x="2166" y="0"/>
                  </a:moveTo>
                  <a:cubicBezTo>
                    <a:pt x="1888" y="0"/>
                    <a:pt x="1614" y="92"/>
                    <a:pt x="1384" y="280"/>
                  </a:cubicBezTo>
                  <a:cubicBezTo>
                    <a:pt x="627" y="917"/>
                    <a:pt x="650" y="1828"/>
                    <a:pt x="41" y="1828"/>
                  </a:cubicBezTo>
                  <a:cubicBezTo>
                    <a:pt x="27" y="1828"/>
                    <a:pt x="14" y="1827"/>
                    <a:pt x="0" y="1827"/>
                  </a:cubicBezTo>
                  <a:lnTo>
                    <a:pt x="0" y="1827"/>
                  </a:lnTo>
                  <a:cubicBezTo>
                    <a:pt x="0" y="1827"/>
                    <a:pt x="319" y="2688"/>
                    <a:pt x="1042" y="2688"/>
                  </a:cubicBezTo>
                  <a:cubicBezTo>
                    <a:pt x="1135" y="2688"/>
                    <a:pt x="1236" y="2673"/>
                    <a:pt x="1343" y="2640"/>
                  </a:cubicBezTo>
                  <a:cubicBezTo>
                    <a:pt x="2320" y="2396"/>
                    <a:pt x="3256" y="891"/>
                    <a:pt x="2930" y="239"/>
                  </a:cubicBezTo>
                  <a:cubicBezTo>
                    <a:pt x="2693" y="81"/>
                    <a:pt x="2428" y="0"/>
                    <a:pt x="2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1653247" y="2092045"/>
              <a:ext cx="676514" cy="293350"/>
            </a:xfrm>
            <a:custGeom>
              <a:avLst/>
              <a:gdLst/>
              <a:ahLst/>
              <a:cxnLst/>
              <a:rect l="l" t="t" r="r" b="b"/>
              <a:pathLst>
                <a:path w="13471" h="5841" extrusionOk="0">
                  <a:moveTo>
                    <a:pt x="8180" y="0"/>
                  </a:moveTo>
                  <a:cubicBezTo>
                    <a:pt x="8180" y="0"/>
                    <a:pt x="6674" y="1710"/>
                    <a:pt x="5128" y="1710"/>
                  </a:cubicBezTo>
                  <a:lnTo>
                    <a:pt x="0" y="1710"/>
                  </a:lnTo>
                  <a:cubicBezTo>
                    <a:pt x="204" y="3175"/>
                    <a:pt x="733" y="4558"/>
                    <a:pt x="1547" y="5779"/>
                  </a:cubicBezTo>
                  <a:cubicBezTo>
                    <a:pt x="1547" y="5779"/>
                    <a:pt x="3396" y="5841"/>
                    <a:pt x="5369" y="5841"/>
                  </a:cubicBezTo>
                  <a:cubicBezTo>
                    <a:pt x="6602" y="5841"/>
                    <a:pt x="7883" y="5817"/>
                    <a:pt x="8791" y="5739"/>
                  </a:cubicBezTo>
                  <a:cubicBezTo>
                    <a:pt x="11192" y="5535"/>
                    <a:pt x="13471" y="2890"/>
                    <a:pt x="11110" y="244"/>
                  </a:cubicBezTo>
                  <a:lnTo>
                    <a:pt x="8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1914849" y="2092045"/>
              <a:ext cx="310711" cy="94921"/>
            </a:xfrm>
            <a:custGeom>
              <a:avLst/>
              <a:gdLst/>
              <a:ahLst/>
              <a:cxnLst/>
              <a:rect l="l" t="t" r="r" b="b"/>
              <a:pathLst>
                <a:path w="6187" h="1890" extrusionOk="0">
                  <a:moveTo>
                    <a:pt x="2971" y="0"/>
                  </a:moveTo>
                  <a:cubicBezTo>
                    <a:pt x="2971" y="0"/>
                    <a:pt x="1506" y="1669"/>
                    <a:pt x="0" y="1710"/>
                  </a:cubicBezTo>
                  <a:cubicBezTo>
                    <a:pt x="686" y="1787"/>
                    <a:pt x="1616" y="1889"/>
                    <a:pt x="2556" y="1889"/>
                  </a:cubicBezTo>
                  <a:cubicBezTo>
                    <a:pt x="4070" y="1889"/>
                    <a:pt x="5609" y="1625"/>
                    <a:pt x="6186" y="570"/>
                  </a:cubicBezTo>
                  <a:cubicBezTo>
                    <a:pt x="6105" y="448"/>
                    <a:pt x="6023" y="367"/>
                    <a:pt x="5901" y="244"/>
                  </a:cubicBezTo>
                  <a:lnTo>
                    <a:pt x="2971" y="0"/>
                  </a:lnTo>
                  <a:close/>
                </a:path>
              </a:pathLst>
            </a:custGeom>
            <a:solidFill>
              <a:srgbClr val="110239">
                <a:alpha val="182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1669569" y="2177875"/>
              <a:ext cx="163567" cy="18683"/>
            </a:xfrm>
            <a:custGeom>
              <a:avLst/>
              <a:gdLst/>
              <a:ahLst/>
              <a:cxnLst/>
              <a:rect l="l" t="t" r="r" b="b"/>
              <a:pathLst>
                <a:path w="3257" h="372" extrusionOk="0">
                  <a:moveTo>
                    <a:pt x="1" y="1"/>
                  </a:moveTo>
                  <a:cubicBezTo>
                    <a:pt x="302" y="151"/>
                    <a:pt x="464" y="371"/>
                    <a:pt x="937" y="371"/>
                  </a:cubicBezTo>
                  <a:cubicBezTo>
                    <a:pt x="976" y="371"/>
                    <a:pt x="1016" y="370"/>
                    <a:pt x="1059" y="367"/>
                  </a:cubicBezTo>
                  <a:cubicBezTo>
                    <a:pt x="1791" y="285"/>
                    <a:pt x="2524" y="123"/>
                    <a:pt x="3256" y="1"/>
                  </a:cubicBezTo>
                  <a:close/>
                </a:path>
              </a:pathLst>
            </a:custGeom>
            <a:solidFill>
              <a:srgbClr val="110239">
                <a:alpha val="182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1988423" y="1746617"/>
              <a:ext cx="259336" cy="367880"/>
            </a:xfrm>
            <a:custGeom>
              <a:avLst/>
              <a:gdLst/>
              <a:ahLst/>
              <a:cxnLst/>
              <a:rect l="l" t="t" r="r" b="b"/>
              <a:pathLst>
                <a:path w="5164" h="7325" extrusionOk="0">
                  <a:moveTo>
                    <a:pt x="3500" y="0"/>
                  </a:moveTo>
                  <a:cubicBezTo>
                    <a:pt x="2890" y="245"/>
                    <a:pt x="2279" y="407"/>
                    <a:pt x="1669" y="570"/>
                  </a:cubicBezTo>
                  <a:cubicBezTo>
                    <a:pt x="1669" y="570"/>
                    <a:pt x="733" y="2646"/>
                    <a:pt x="367" y="3215"/>
                  </a:cubicBezTo>
                  <a:cubicBezTo>
                    <a:pt x="0" y="3785"/>
                    <a:pt x="1303" y="5942"/>
                    <a:pt x="1384" y="6878"/>
                  </a:cubicBezTo>
                  <a:cubicBezTo>
                    <a:pt x="1384" y="6878"/>
                    <a:pt x="1831" y="7325"/>
                    <a:pt x="3081" y="7325"/>
                  </a:cubicBezTo>
                  <a:cubicBezTo>
                    <a:pt x="3476" y="7325"/>
                    <a:pt x="3951" y="7280"/>
                    <a:pt x="4518" y="7163"/>
                  </a:cubicBezTo>
                  <a:cubicBezTo>
                    <a:pt x="4518" y="7163"/>
                    <a:pt x="4518" y="7163"/>
                    <a:pt x="4518" y="7163"/>
                  </a:cubicBezTo>
                  <a:cubicBezTo>
                    <a:pt x="4522" y="7163"/>
                    <a:pt x="5163" y="1298"/>
                    <a:pt x="3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2073982" y="1815303"/>
              <a:ext cx="173761" cy="309371"/>
            </a:xfrm>
            <a:custGeom>
              <a:avLst/>
              <a:gdLst/>
              <a:ahLst/>
              <a:cxnLst/>
              <a:rect l="l" t="t" r="r" b="b"/>
              <a:pathLst>
                <a:path w="3460" h="6160" extrusionOk="0">
                  <a:moveTo>
                    <a:pt x="1896" y="0"/>
                  </a:moveTo>
                  <a:cubicBezTo>
                    <a:pt x="1548" y="0"/>
                    <a:pt x="1221" y="175"/>
                    <a:pt x="1018" y="494"/>
                  </a:cubicBezTo>
                  <a:cubicBezTo>
                    <a:pt x="773" y="1023"/>
                    <a:pt x="1018" y="1918"/>
                    <a:pt x="1018" y="2447"/>
                  </a:cubicBezTo>
                  <a:cubicBezTo>
                    <a:pt x="977" y="3099"/>
                    <a:pt x="936" y="3750"/>
                    <a:pt x="773" y="4360"/>
                  </a:cubicBezTo>
                  <a:cubicBezTo>
                    <a:pt x="651" y="4889"/>
                    <a:pt x="366" y="5378"/>
                    <a:pt x="0" y="5825"/>
                  </a:cubicBezTo>
                  <a:cubicBezTo>
                    <a:pt x="232" y="5941"/>
                    <a:pt x="730" y="6159"/>
                    <a:pt x="1670" y="6159"/>
                  </a:cubicBezTo>
                  <a:cubicBezTo>
                    <a:pt x="2054" y="6159"/>
                    <a:pt x="2510" y="6123"/>
                    <a:pt x="3052" y="6029"/>
                  </a:cubicBezTo>
                  <a:cubicBezTo>
                    <a:pt x="3052" y="6029"/>
                    <a:pt x="3459" y="2447"/>
                    <a:pt x="2808" y="250"/>
                  </a:cubicBezTo>
                  <a:cubicBezTo>
                    <a:pt x="2605" y="168"/>
                    <a:pt x="2442" y="128"/>
                    <a:pt x="2320" y="87"/>
                  </a:cubicBezTo>
                  <a:cubicBezTo>
                    <a:pt x="2180" y="29"/>
                    <a:pt x="2036" y="0"/>
                    <a:pt x="1896" y="0"/>
                  </a:cubicBezTo>
                  <a:close/>
                </a:path>
              </a:pathLst>
            </a:custGeom>
            <a:solidFill>
              <a:srgbClr val="110239">
                <a:alpha val="182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1788141" y="2095561"/>
              <a:ext cx="151263" cy="57655"/>
            </a:xfrm>
            <a:custGeom>
              <a:avLst/>
              <a:gdLst/>
              <a:ahLst/>
              <a:cxnLst/>
              <a:rect l="l" t="t" r="r" b="b"/>
              <a:pathLst>
                <a:path w="3012" h="1148" extrusionOk="0">
                  <a:moveTo>
                    <a:pt x="1455" y="1"/>
                  </a:moveTo>
                  <a:cubicBezTo>
                    <a:pt x="1418" y="1"/>
                    <a:pt x="1380" y="4"/>
                    <a:pt x="1343" y="12"/>
                  </a:cubicBezTo>
                  <a:cubicBezTo>
                    <a:pt x="1221" y="12"/>
                    <a:pt x="0" y="500"/>
                    <a:pt x="326" y="744"/>
                  </a:cubicBezTo>
                  <a:cubicBezTo>
                    <a:pt x="350" y="760"/>
                    <a:pt x="378" y="767"/>
                    <a:pt x="409" y="767"/>
                  </a:cubicBezTo>
                  <a:cubicBezTo>
                    <a:pt x="500" y="767"/>
                    <a:pt x="614" y="712"/>
                    <a:pt x="708" y="668"/>
                  </a:cubicBezTo>
                  <a:lnTo>
                    <a:pt x="708" y="668"/>
                  </a:lnTo>
                  <a:cubicBezTo>
                    <a:pt x="595" y="734"/>
                    <a:pt x="514" y="806"/>
                    <a:pt x="529" y="866"/>
                  </a:cubicBezTo>
                  <a:cubicBezTo>
                    <a:pt x="562" y="944"/>
                    <a:pt x="635" y="973"/>
                    <a:pt x="726" y="973"/>
                  </a:cubicBezTo>
                  <a:cubicBezTo>
                    <a:pt x="820" y="973"/>
                    <a:pt x="934" y="942"/>
                    <a:pt x="1046" y="899"/>
                  </a:cubicBezTo>
                  <a:lnTo>
                    <a:pt x="1046" y="899"/>
                  </a:lnTo>
                  <a:cubicBezTo>
                    <a:pt x="1004" y="940"/>
                    <a:pt x="977" y="985"/>
                    <a:pt x="977" y="1029"/>
                  </a:cubicBezTo>
                  <a:cubicBezTo>
                    <a:pt x="977" y="1117"/>
                    <a:pt x="1041" y="1147"/>
                    <a:pt x="1126" y="1147"/>
                  </a:cubicBezTo>
                  <a:cubicBezTo>
                    <a:pt x="1277" y="1147"/>
                    <a:pt x="1495" y="1055"/>
                    <a:pt x="1547" y="1029"/>
                  </a:cubicBezTo>
                  <a:cubicBezTo>
                    <a:pt x="1628" y="988"/>
                    <a:pt x="1709" y="948"/>
                    <a:pt x="1791" y="907"/>
                  </a:cubicBezTo>
                  <a:cubicBezTo>
                    <a:pt x="1872" y="907"/>
                    <a:pt x="1994" y="948"/>
                    <a:pt x="2076" y="988"/>
                  </a:cubicBezTo>
                  <a:lnTo>
                    <a:pt x="2564" y="988"/>
                  </a:lnTo>
                  <a:cubicBezTo>
                    <a:pt x="2686" y="988"/>
                    <a:pt x="2930" y="988"/>
                    <a:pt x="2971" y="907"/>
                  </a:cubicBezTo>
                  <a:cubicBezTo>
                    <a:pt x="3012" y="785"/>
                    <a:pt x="2971" y="622"/>
                    <a:pt x="2890" y="541"/>
                  </a:cubicBezTo>
                  <a:cubicBezTo>
                    <a:pt x="2808" y="459"/>
                    <a:pt x="2686" y="419"/>
                    <a:pt x="2564" y="419"/>
                  </a:cubicBezTo>
                  <a:cubicBezTo>
                    <a:pt x="2361" y="337"/>
                    <a:pt x="2116" y="256"/>
                    <a:pt x="1913" y="134"/>
                  </a:cubicBezTo>
                  <a:cubicBezTo>
                    <a:pt x="1780" y="67"/>
                    <a:pt x="1620" y="1"/>
                    <a:pt x="1455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1906663" y="1777403"/>
              <a:ext cx="347121" cy="388270"/>
            </a:xfrm>
            <a:custGeom>
              <a:avLst/>
              <a:gdLst/>
              <a:ahLst/>
              <a:cxnLst/>
              <a:rect l="l" t="t" r="r" b="b"/>
              <a:pathLst>
                <a:path w="6912" h="7731" extrusionOk="0">
                  <a:moveTo>
                    <a:pt x="5181" y="1"/>
                  </a:moveTo>
                  <a:cubicBezTo>
                    <a:pt x="5112" y="1"/>
                    <a:pt x="5040" y="13"/>
                    <a:pt x="4966" y="39"/>
                  </a:cubicBezTo>
                  <a:cubicBezTo>
                    <a:pt x="3419" y="568"/>
                    <a:pt x="4966" y="4393"/>
                    <a:pt x="4721" y="4678"/>
                  </a:cubicBezTo>
                  <a:cubicBezTo>
                    <a:pt x="4436" y="4963"/>
                    <a:pt x="1" y="6754"/>
                    <a:pt x="1" y="6754"/>
                  </a:cubicBezTo>
                  <a:lnTo>
                    <a:pt x="245" y="7730"/>
                  </a:lnTo>
                  <a:cubicBezTo>
                    <a:pt x="245" y="7730"/>
                    <a:pt x="6593" y="6998"/>
                    <a:pt x="6756" y="5858"/>
                  </a:cubicBezTo>
                  <a:cubicBezTo>
                    <a:pt x="6911" y="4774"/>
                    <a:pt x="6550" y="1"/>
                    <a:pt x="5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50" name="Google Shape;450;p38"/>
          <p:cNvSpPr txBox="1"/>
          <p:nvPr/>
        </p:nvSpPr>
        <p:spPr>
          <a:xfrm>
            <a:off x="8111914" y="3647441"/>
            <a:ext cx="3494193" cy="182964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>
              <a:lnSpc>
                <a:spcPct val="200000"/>
              </a:lnSpc>
              <a:buSzPts val="1100"/>
              <a:buFont typeface="Arial" panose="020B0604020202090204" pitchFamily="34" charset="0"/>
            </a:pPr>
            <a:r>
              <a:rPr lang="en-US" altLang="zh-CN" sz="2133"/>
              <a:t>Architecture</a:t>
            </a:r>
          </a:p>
          <a:p>
            <a:pPr marL="0" indent="0" algn="ctr">
              <a:lnSpc>
                <a:spcPct val="200000"/>
              </a:lnSpc>
              <a:buSzPts val="1100"/>
              <a:buFont typeface="Arial" panose="020B0604020202090204" pitchFamily="34" charset="0"/>
            </a:pPr>
            <a:r>
              <a:rPr lang="en-US" altLang="zh-CN" sz="2133"/>
              <a:t>Construction</a:t>
            </a:r>
          </a:p>
          <a:p>
            <a:pPr marL="0" indent="0" algn="ctr">
              <a:lnSpc>
                <a:spcPct val="200000"/>
              </a:lnSpc>
              <a:buSzPts val="1100"/>
              <a:buFont typeface="Arial" panose="020B0604020202090204" pitchFamily="34" charset="0"/>
            </a:pPr>
            <a:r>
              <a:rPr lang="en-US" altLang="zh-CN" sz="2133"/>
              <a:t>Simulation Objectives</a:t>
            </a:r>
          </a:p>
          <a:p>
            <a:pPr marL="0" indent="0" algn="ctr">
              <a:lnSpc>
                <a:spcPct val="200000"/>
              </a:lnSpc>
              <a:buSzPts val="1100"/>
              <a:buFont typeface="Arial" panose="020B0604020202090204" pitchFamily="34" charset="0"/>
            </a:pPr>
            <a:r>
              <a:rPr lang="en-US" altLang="zh-CN" sz="2133"/>
              <a:t>Evaluation</a:t>
            </a:r>
          </a:p>
          <a:p>
            <a:pPr marL="0" indent="0" algn="ctr">
              <a:buSzPts val="1100"/>
            </a:pPr>
            <a:endParaRPr lang="en-US" altLang="zh-CN" sz="2133"/>
          </a:p>
        </p:txBody>
      </p:sp>
      <p:sp>
        <p:nvSpPr>
          <p:cNvPr id="2" name="Text Box 0"/>
          <p:cNvSpPr txBox="1"/>
          <p:nvPr>
            <p:custDataLst>
              <p:tags r:id="rId1"/>
            </p:custDataLst>
          </p:nvPr>
        </p:nvSpPr>
        <p:spPr>
          <a:xfrm>
            <a:off x="11568853" y="164253"/>
            <a:ext cx="4114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7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3;p37"/>
          <p:cNvSpPr txBox="1">
            <a:spLocks noGrp="1"/>
          </p:cNvSpPr>
          <p:nvPr>
            <p:ph type="title"/>
          </p:nvPr>
        </p:nvSpPr>
        <p:spPr>
          <a:xfrm>
            <a:off x="239607" y="69427"/>
            <a:ext cx="10427547" cy="8348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26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Individual Simulation for LLM-Based Agents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67" y="838201"/>
            <a:ext cx="9261687" cy="4381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7474" y="5255260"/>
            <a:ext cx="11386820" cy="152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3"/>
              <a:t>An individual agent integrates </a:t>
            </a:r>
            <a:r>
              <a:rPr lang="en-US" altLang="zh-CN" sz="2133" b="1">
                <a:solidFill>
                  <a:srgbClr val="7030A0"/>
                </a:solidFill>
              </a:rPr>
              <a:t>profile, memory, planning, and action</a:t>
            </a:r>
            <a:r>
              <a:rPr lang="en-US" altLang="zh-CN" sz="2133"/>
              <a:t> modules—constructed via prompting or training—to simulate specific characters or demographics, with evaluations conducted both statically and interactively.</a:t>
            </a:r>
          </a:p>
        </p:txBody>
      </p:sp>
      <p:sp>
        <p:nvSpPr>
          <p:cNvPr id="4" name="Text Box 3"/>
          <p:cNvSpPr txBox="1"/>
          <p:nvPr>
            <p:custDataLst>
              <p:tags r:id="rId1"/>
            </p:custDataLst>
          </p:nvPr>
        </p:nvSpPr>
        <p:spPr>
          <a:xfrm>
            <a:off x="11568853" y="164253"/>
            <a:ext cx="4114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8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3;p37"/>
          <p:cNvSpPr txBox="1">
            <a:spLocks noGrp="1"/>
          </p:cNvSpPr>
          <p:nvPr>
            <p:ph type="title"/>
          </p:nvPr>
        </p:nvSpPr>
        <p:spPr>
          <a:xfrm>
            <a:off x="239607" y="549487"/>
            <a:ext cx="10427547" cy="8348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26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Individual Simulation for LLM-Based Agents</a:t>
            </a:r>
          </a:p>
        </p:txBody>
      </p:sp>
      <p:cxnSp>
        <p:nvCxnSpPr>
          <p:cNvPr id="886" name="Google Shape;886;p47"/>
          <p:cNvCxnSpPr/>
          <p:nvPr>
            <p:custDataLst>
              <p:tags r:id="rId1"/>
            </p:custDataLst>
          </p:nvPr>
        </p:nvCxnSpPr>
        <p:spPr>
          <a:xfrm>
            <a:off x="2785059" y="4790661"/>
            <a:ext cx="8415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7" name="Google Shape;887;p47"/>
          <p:cNvCxnSpPr/>
          <p:nvPr>
            <p:custDataLst>
              <p:tags r:id="rId2"/>
            </p:custDataLst>
          </p:nvPr>
        </p:nvCxnSpPr>
        <p:spPr>
          <a:xfrm>
            <a:off x="5794020" y="4790661"/>
            <a:ext cx="82973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0" name="Google Shape;890;p47"/>
          <p:cNvSpPr txBox="1"/>
          <p:nvPr>
            <p:custDataLst>
              <p:tags r:id="rId3"/>
            </p:custDataLst>
          </p:nvPr>
        </p:nvSpPr>
        <p:spPr>
          <a:xfrm>
            <a:off x="912359" y="2260403"/>
            <a:ext cx="18976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 fontAlgn="t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CN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Profile</a:t>
            </a:r>
          </a:p>
        </p:txBody>
      </p:sp>
      <p:sp>
        <p:nvSpPr>
          <p:cNvPr id="891" name="Google Shape;891;p47"/>
          <p:cNvSpPr txBox="1"/>
          <p:nvPr>
            <p:custDataLst>
              <p:tags r:id="rId4"/>
            </p:custDataLst>
          </p:nvPr>
        </p:nvSpPr>
        <p:spPr>
          <a:xfrm>
            <a:off x="211668" y="2598421"/>
            <a:ext cx="3346873" cy="138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Captures individual traits via manual or LLM-generated data in descriptive or conversational forms.</a:t>
            </a:r>
          </a:p>
        </p:txBody>
      </p:sp>
      <p:sp>
        <p:nvSpPr>
          <p:cNvPr id="892" name="Google Shape;892;p47"/>
          <p:cNvSpPr txBox="1"/>
          <p:nvPr>
            <p:custDataLst>
              <p:tags r:id="rId5"/>
            </p:custDataLst>
          </p:nvPr>
        </p:nvSpPr>
        <p:spPr>
          <a:xfrm>
            <a:off x="3918181" y="2260403"/>
            <a:ext cx="18976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 fontAlgn="t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CN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Memory</a:t>
            </a:r>
          </a:p>
        </p:txBody>
      </p:sp>
      <p:sp>
        <p:nvSpPr>
          <p:cNvPr id="894" name="Google Shape;894;p47"/>
          <p:cNvSpPr txBox="1"/>
          <p:nvPr>
            <p:custDataLst>
              <p:tags r:id="rId6"/>
            </p:custDataLst>
          </p:nvPr>
        </p:nvSpPr>
        <p:spPr>
          <a:xfrm>
            <a:off x="6637021" y="2260601"/>
            <a:ext cx="1987127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 fontAlgn="t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CN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Planning</a:t>
            </a:r>
          </a:p>
        </p:txBody>
      </p:sp>
      <p:sp>
        <p:nvSpPr>
          <p:cNvPr id="895" name="Google Shape;895;p47"/>
          <p:cNvSpPr txBox="1"/>
          <p:nvPr>
            <p:custDataLst>
              <p:tags r:id="rId7"/>
            </p:custDataLst>
          </p:nvPr>
        </p:nvSpPr>
        <p:spPr>
          <a:xfrm>
            <a:off x="6284807" y="2598421"/>
            <a:ext cx="3185160" cy="138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Employs chain-of-thought for empathetic and subjective decision-making.</a:t>
            </a:r>
          </a:p>
        </p:txBody>
      </p:sp>
      <p:sp>
        <p:nvSpPr>
          <p:cNvPr id="896" name="Google Shape;896;p47"/>
          <p:cNvSpPr/>
          <p:nvPr/>
        </p:nvSpPr>
        <p:spPr>
          <a:xfrm rot="10800000" flipH="1">
            <a:off x="435188" y="5521960"/>
            <a:ext cx="11515513" cy="10160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7" name="Google Shape;897;p47"/>
          <p:cNvSpPr txBox="1"/>
          <p:nvPr/>
        </p:nvSpPr>
        <p:spPr>
          <a:xfrm>
            <a:off x="3200401" y="5849621"/>
            <a:ext cx="6274647" cy="34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b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altLang="zh-CN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Modular Architecture</a:t>
            </a:r>
          </a:p>
        </p:txBody>
      </p:sp>
      <p:sp>
        <p:nvSpPr>
          <p:cNvPr id="898" name="Google Shape;898;p47"/>
          <p:cNvSpPr txBox="1"/>
          <p:nvPr>
            <p:custDataLst>
              <p:tags r:id="rId8"/>
            </p:custDataLst>
          </p:nvPr>
        </p:nvSpPr>
        <p:spPr>
          <a:xfrm>
            <a:off x="1509159" y="1605560"/>
            <a:ext cx="704000" cy="502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00013" dist="57150" dir="258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121900" tIns="60933" rIns="121900" bIns="121900" anchor="t" anchorCtr="0">
            <a:noAutofit/>
          </a:bodyPr>
          <a:lstStyle/>
          <a:p>
            <a:pPr algn="ctr"/>
            <a:r>
              <a:rPr lang="en-GB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1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9" name="Google Shape;899;p47"/>
          <p:cNvSpPr txBox="1"/>
          <p:nvPr>
            <p:custDataLst>
              <p:tags r:id="rId9"/>
            </p:custDataLst>
          </p:nvPr>
        </p:nvSpPr>
        <p:spPr>
          <a:xfrm>
            <a:off x="4514981" y="1605560"/>
            <a:ext cx="704000" cy="502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00013" dist="57150" dir="258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121900" tIns="60933" rIns="121900" bIns="121900" anchor="t" anchorCtr="0">
            <a:noAutofit/>
          </a:bodyPr>
          <a:lstStyle/>
          <a:p>
            <a:pPr algn="ctr"/>
            <a:r>
              <a:rPr lang="en-GB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2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0" name="Google Shape;900;p47"/>
          <p:cNvSpPr txBox="1"/>
          <p:nvPr>
            <p:custDataLst>
              <p:tags r:id="rId10"/>
            </p:custDataLst>
          </p:nvPr>
        </p:nvSpPr>
        <p:spPr>
          <a:xfrm>
            <a:off x="7232999" y="1605560"/>
            <a:ext cx="705600" cy="502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00013" dist="57150" dir="258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121900" tIns="60933" rIns="121900" bIns="121900" anchor="t" anchorCtr="0">
            <a:noAutofit/>
          </a:bodyPr>
          <a:lstStyle/>
          <a:p>
            <a:pPr algn="ctr"/>
            <a:r>
              <a:rPr lang="en-GB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3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01" name="Google Shape;901;p47"/>
          <p:cNvGrpSpPr/>
          <p:nvPr>
            <p:custDataLst>
              <p:tags r:id="rId11"/>
            </p:custDataLst>
          </p:nvPr>
        </p:nvGrpSpPr>
        <p:grpSpPr>
          <a:xfrm>
            <a:off x="4514939" y="4418478"/>
            <a:ext cx="704085" cy="629881"/>
            <a:chOff x="7949572" y="2036513"/>
            <a:chExt cx="370104" cy="331099"/>
          </a:xfrm>
        </p:grpSpPr>
        <p:sp>
          <p:nvSpPr>
            <p:cNvPr id="902" name="Google Shape;902;p47"/>
            <p:cNvSpPr/>
            <p:nvPr>
              <p:custDataLst>
                <p:tags r:id="rId76"/>
              </p:custDataLst>
            </p:nvPr>
          </p:nvSpPr>
          <p:spPr>
            <a:xfrm>
              <a:off x="8076458" y="2307362"/>
              <a:ext cx="69164" cy="33404"/>
            </a:xfrm>
            <a:custGeom>
              <a:avLst/>
              <a:gdLst/>
              <a:ahLst/>
              <a:cxnLst/>
              <a:rect l="l" t="t" r="r" b="b"/>
              <a:pathLst>
                <a:path w="2025" h="978" extrusionOk="0">
                  <a:moveTo>
                    <a:pt x="0" y="1"/>
                  </a:moveTo>
                  <a:lnTo>
                    <a:pt x="0" y="977"/>
                  </a:lnTo>
                  <a:lnTo>
                    <a:pt x="2024" y="977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3" name="Google Shape;903;p47"/>
            <p:cNvSpPr/>
            <p:nvPr>
              <p:custDataLst>
                <p:tags r:id="rId77"/>
              </p:custDataLst>
            </p:nvPr>
          </p:nvSpPr>
          <p:spPr>
            <a:xfrm>
              <a:off x="8076458" y="2307362"/>
              <a:ext cx="25241" cy="33404"/>
            </a:xfrm>
            <a:custGeom>
              <a:avLst/>
              <a:gdLst/>
              <a:ahLst/>
              <a:cxnLst/>
              <a:rect l="l" t="t" r="r" b="b"/>
              <a:pathLst>
                <a:path w="73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738" y="977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4" name="Google Shape;904;p47"/>
            <p:cNvSpPr/>
            <p:nvPr>
              <p:custDataLst>
                <p:tags r:id="rId78"/>
              </p:custDataLst>
            </p:nvPr>
          </p:nvSpPr>
          <p:spPr>
            <a:xfrm>
              <a:off x="8039024" y="2339912"/>
              <a:ext cx="143997" cy="27700"/>
            </a:xfrm>
            <a:custGeom>
              <a:avLst/>
              <a:gdLst/>
              <a:ahLst/>
              <a:cxnLst/>
              <a:rect l="l" t="t" r="r" b="b"/>
              <a:pathLst>
                <a:path w="4216" h="811" extrusionOk="0">
                  <a:moveTo>
                    <a:pt x="525" y="0"/>
                  </a:moveTo>
                  <a:cubicBezTo>
                    <a:pt x="239" y="0"/>
                    <a:pt x="1" y="215"/>
                    <a:pt x="1" y="500"/>
                  </a:cubicBezTo>
                  <a:lnTo>
                    <a:pt x="1" y="762"/>
                  </a:lnTo>
                  <a:cubicBezTo>
                    <a:pt x="1" y="786"/>
                    <a:pt x="48" y="810"/>
                    <a:pt x="72" y="810"/>
                  </a:cubicBezTo>
                  <a:lnTo>
                    <a:pt x="4144" y="810"/>
                  </a:lnTo>
                  <a:cubicBezTo>
                    <a:pt x="4192" y="810"/>
                    <a:pt x="4216" y="786"/>
                    <a:pt x="4216" y="762"/>
                  </a:cubicBezTo>
                  <a:lnTo>
                    <a:pt x="4216" y="500"/>
                  </a:lnTo>
                  <a:cubicBezTo>
                    <a:pt x="4216" y="215"/>
                    <a:pt x="3978" y="0"/>
                    <a:pt x="3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5" name="Google Shape;905;p47"/>
            <p:cNvSpPr/>
            <p:nvPr>
              <p:custDataLst>
                <p:tags r:id="rId79"/>
              </p:custDataLst>
            </p:nvPr>
          </p:nvSpPr>
          <p:spPr>
            <a:xfrm>
              <a:off x="8039024" y="2339912"/>
              <a:ext cx="54546" cy="27700"/>
            </a:xfrm>
            <a:custGeom>
              <a:avLst/>
              <a:gdLst/>
              <a:ahLst/>
              <a:cxnLst/>
              <a:rect l="l" t="t" r="r" b="b"/>
              <a:pathLst>
                <a:path w="1597" h="811" extrusionOk="0">
                  <a:moveTo>
                    <a:pt x="525" y="0"/>
                  </a:moveTo>
                  <a:cubicBezTo>
                    <a:pt x="239" y="0"/>
                    <a:pt x="1" y="215"/>
                    <a:pt x="1" y="500"/>
                  </a:cubicBezTo>
                  <a:lnTo>
                    <a:pt x="1" y="762"/>
                  </a:lnTo>
                  <a:cubicBezTo>
                    <a:pt x="1" y="786"/>
                    <a:pt x="48" y="810"/>
                    <a:pt x="72" y="810"/>
                  </a:cubicBezTo>
                  <a:lnTo>
                    <a:pt x="1144" y="810"/>
                  </a:lnTo>
                  <a:cubicBezTo>
                    <a:pt x="1120" y="810"/>
                    <a:pt x="1096" y="786"/>
                    <a:pt x="1096" y="762"/>
                  </a:cubicBezTo>
                  <a:lnTo>
                    <a:pt x="1096" y="500"/>
                  </a:lnTo>
                  <a:cubicBezTo>
                    <a:pt x="1096" y="215"/>
                    <a:pt x="1311" y="0"/>
                    <a:pt x="1596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6" name="Google Shape;906;p47"/>
            <p:cNvSpPr/>
            <p:nvPr>
              <p:custDataLst>
                <p:tags r:id="rId80"/>
              </p:custDataLst>
            </p:nvPr>
          </p:nvSpPr>
          <p:spPr>
            <a:xfrm>
              <a:off x="7959306" y="2090205"/>
              <a:ext cx="303433" cy="165139"/>
            </a:xfrm>
            <a:custGeom>
              <a:avLst/>
              <a:gdLst/>
              <a:ahLst/>
              <a:cxnLst/>
              <a:rect l="l" t="t" r="r" b="b"/>
              <a:pathLst>
                <a:path w="8884" h="4835" extrusionOk="0">
                  <a:moveTo>
                    <a:pt x="191" y="0"/>
                  </a:moveTo>
                  <a:cubicBezTo>
                    <a:pt x="72" y="0"/>
                    <a:pt x="1" y="72"/>
                    <a:pt x="1" y="191"/>
                  </a:cubicBezTo>
                  <a:lnTo>
                    <a:pt x="1" y="4835"/>
                  </a:lnTo>
                  <a:lnTo>
                    <a:pt x="8598" y="4835"/>
                  </a:lnTo>
                  <a:cubicBezTo>
                    <a:pt x="8669" y="4739"/>
                    <a:pt x="8788" y="4668"/>
                    <a:pt x="8884" y="4620"/>
                  </a:cubicBezTo>
                  <a:lnTo>
                    <a:pt x="8884" y="1263"/>
                  </a:lnTo>
                  <a:lnTo>
                    <a:pt x="7360" y="1263"/>
                  </a:lnTo>
                  <a:cubicBezTo>
                    <a:pt x="7312" y="1263"/>
                    <a:pt x="7288" y="1215"/>
                    <a:pt x="7288" y="1167"/>
                  </a:cubicBezTo>
                  <a:lnTo>
                    <a:pt x="72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7" name="Google Shape;907;p47"/>
            <p:cNvSpPr/>
            <p:nvPr>
              <p:custDataLst>
                <p:tags r:id="rId81"/>
              </p:custDataLst>
            </p:nvPr>
          </p:nvSpPr>
          <p:spPr>
            <a:xfrm>
              <a:off x="7960126" y="2090205"/>
              <a:ext cx="36648" cy="165139"/>
            </a:xfrm>
            <a:custGeom>
              <a:avLst/>
              <a:gdLst/>
              <a:ahLst/>
              <a:cxnLst/>
              <a:rect l="l" t="t" r="r" b="b"/>
              <a:pathLst>
                <a:path w="1073" h="4835" extrusionOk="0">
                  <a:moveTo>
                    <a:pt x="167" y="0"/>
                  </a:moveTo>
                  <a:cubicBezTo>
                    <a:pt x="72" y="0"/>
                    <a:pt x="1" y="72"/>
                    <a:pt x="1" y="191"/>
                  </a:cubicBezTo>
                  <a:lnTo>
                    <a:pt x="1" y="4835"/>
                  </a:lnTo>
                  <a:lnTo>
                    <a:pt x="882" y="4835"/>
                  </a:lnTo>
                  <a:lnTo>
                    <a:pt x="882" y="191"/>
                  </a:lnTo>
                  <a:cubicBezTo>
                    <a:pt x="882" y="72"/>
                    <a:pt x="977" y="0"/>
                    <a:pt x="1072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8" name="Google Shape;908;p47"/>
            <p:cNvSpPr/>
            <p:nvPr>
              <p:custDataLst>
                <p:tags r:id="rId82"/>
              </p:custDataLst>
            </p:nvPr>
          </p:nvSpPr>
          <p:spPr>
            <a:xfrm>
              <a:off x="7960126" y="2140617"/>
              <a:ext cx="22816" cy="92765"/>
            </a:xfrm>
            <a:custGeom>
              <a:avLst/>
              <a:gdLst/>
              <a:ahLst/>
              <a:cxnLst/>
              <a:rect l="l" t="t" r="r" b="b"/>
              <a:pathLst>
                <a:path w="668" h="2716" extrusionOk="0">
                  <a:moveTo>
                    <a:pt x="1" y="1"/>
                  </a:moveTo>
                  <a:lnTo>
                    <a:pt x="1" y="2716"/>
                  </a:lnTo>
                  <a:lnTo>
                    <a:pt x="549" y="2716"/>
                  </a:lnTo>
                  <a:cubicBezTo>
                    <a:pt x="620" y="2716"/>
                    <a:pt x="668" y="2668"/>
                    <a:pt x="668" y="2597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9" name="Google Shape;909;p47"/>
            <p:cNvSpPr/>
            <p:nvPr>
              <p:custDataLst>
                <p:tags r:id="rId83"/>
              </p:custDataLst>
            </p:nvPr>
          </p:nvSpPr>
          <p:spPr>
            <a:xfrm>
              <a:off x="7960126" y="2116231"/>
              <a:ext cx="22816" cy="24421"/>
            </a:xfrm>
            <a:custGeom>
              <a:avLst/>
              <a:gdLst/>
              <a:ahLst/>
              <a:cxnLst/>
              <a:rect l="l" t="t" r="r" b="b"/>
              <a:pathLst>
                <a:path w="668" h="715" extrusionOk="0">
                  <a:moveTo>
                    <a:pt x="1" y="0"/>
                  </a:moveTo>
                  <a:lnTo>
                    <a:pt x="1" y="715"/>
                  </a:lnTo>
                  <a:lnTo>
                    <a:pt x="668" y="715"/>
                  </a:lnTo>
                  <a:lnTo>
                    <a:pt x="668" y="119"/>
                  </a:lnTo>
                  <a:cubicBezTo>
                    <a:pt x="668" y="48"/>
                    <a:pt x="620" y="0"/>
                    <a:pt x="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0" name="Google Shape;910;p47"/>
            <p:cNvSpPr/>
            <p:nvPr>
              <p:custDataLst>
                <p:tags r:id="rId84"/>
              </p:custDataLst>
            </p:nvPr>
          </p:nvSpPr>
          <p:spPr>
            <a:xfrm>
              <a:off x="8261885" y="2133308"/>
              <a:ext cx="11442" cy="114727"/>
            </a:xfrm>
            <a:custGeom>
              <a:avLst/>
              <a:gdLst/>
              <a:ahLst/>
              <a:cxnLst/>
              <a:rect l="l" t="t" r="r" b="b"/>
              <a:pathLst>
                <a:path w="335" h="3359" extrusionOk="0">
                  <a:moveTo>
                    <a:pt x="1" y="1"/>
                  </a:moveTo>
                  <a:lnTo>
                    <a:pt x="1" y="3358"/>
                  </a:lnTo>
                  <a:cubicBezTo>
                    <a:pt x="120" y="3311"/>
                    <a:pt x="215" y="3263"/>
                    <a:pt x="334" y="3239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1" name="Google Shape;911;p47"/>
            <p:cNvSpPr/>
            <p:nvPr>
              <p:custDataLst>
                <p:tags r:id="rId85"/>
              </p:custDataLst>
            </p:nvPr>
          </p:nvSpPr>
          <p:spPr>
            <a:xfrm>
              <a:off x="8207408" y="2072307"/>
              <a:ext cx="112267" cy="61855"/>
            </a:xfrm>
            <a:custGeom>
              <a:avLst/>
              <a:gdLst/>
              <a:ahLst/>
              <a:cxnLst/>
              <a:rect l="l" t="t" r="r" b="b"/>
              <a:pathLst>
                <a:path w="3287" h="1811" extrusionOk="0">
                  <a:moveTo>
                    <a:pt x="96" y="0"/>
                  </a:moveTo>
                  <a:lnTo>
                    <a:pt x="0" y="24"/>
                  </a:lnTo>
                  <a:lnTo>
                    <a:pt x="0" y="1691"/>
                  </a:lnTo>
                  <a:cubicBezTo>
                    <a:pt x="0" y="1763"/>
                    <a:pt x="48" y="1810"/>
                    <a:pt x="96" y="1810"/>
                  </a:cubicBezTo>
                  <a:lnTo>
                    <a:pt x="3168" y="1810"/>
                  </a:lnTo>
                  <a:cubicBezTo>
                    <a:pt x="3215" y="1810"/>
                    <a:pt x="3263" y="1763"/>
                    <a:pt x="3287" y="1691"/>
                  </a:cubicBezTo>
                  <a:lnTo>
                    <a:pt x="3287" y="24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2" name="Google Shape;912;p47"/>
            <p:cNvSpPr/>
            <p:nvPr>
              <p:custDataLst>
                <p:tags r:id="rId86"/>
              </p:custDataLst>
            </p:nvPr>
          </p:nvSpPr>
          <p:spPr>
            <a:xfrm>
              <a:off x="7949572" y="2080436"/>
              <a:ext cx="305038" cy="227780"/>
            </a:xfrm>
            <a:custGeom>
              <a:avLst/>
              <a:gdLst/>
              <a:ahLst/>
              <a:cxnLst/>
              <a:rect l="l" t="t" r="r" b="b"/>
              <a:pathLst>
                <a:path w="8931" h="6669" extrusionOk="0">
                  <a:moveTo>
                    <a:pt x="476" y="1"/>
                  </a:moveTo>
                  <a:cubicBezTo>
                    <a:pt x="215" y="1"/>
                    <a:pt x="0" y="215"/>
                    <a:pt x="0" y="477"/>
                  </a:cubicBezTo>
                  <a:lnTo>
                    <a:pt x="0" y="6169"/>
                  </a:lnTo>
                  <a:cubicBezTo>
                    <a:pt x="0" y="6454"/>
                    <a:pt x="215" y="6669"/>
                    <a:pt x="476" y="6669"/>
                  </a:cubicBezTo>
                  <a:lnTo>
                    <a:pt x="8573" y="6669"/>
                  </a:lnTo>
                  <a:lnTo>
                    <a:pt x="8573" y="5883"/>
                  </a:lnTo>
                  <a:cubicBezTo>
                    <a:pt x="8573" y="5573"/>
                    <a:pt x="8692" y="5287"/>
                    <a:pt x="8931" y="5073"/>
                  </a:cubicBezTo>
                  <a:lnTo>
                    <a:pt x="310" y="5073"/>
                  </a:lnTo>
                  <a:lnTo>
                    <a:pt x="310" y="477"/>
                  </a:lnTo>
                  <a:cubicBezTo>
                    <a:pt x="310" y="382"/>
                    <a:pt x="381" y="310"/>
                    <a:pt x="476" y="310"/>
                  </a:cubicBezTo>
                  <a:lnTo>
                    <a:pt x="7549" y="310"/>
                  </a:lnTo>
                  <a:lnTo>
                    <a:pt x="7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3" name="Google Shape;913;p47"/>
            <p:cNvSpPr/>
            <p:nvPr>
              <p:custDataLst>
                <p:tags r:id="rId87"/>
              </p:custDataLst>
            </p:nvPr>
          </p:nvSpPr>
          <p:spPr>
            <a:xfrm>
              <a:off x="7949572" y="2080334"/>
              <a:ext cx="47202" cy="227882"/>
            </a:xfrm>
            <a:custGeom>
              <a:avLst/>
              <a:gdLst/>
              <a:ahLst/>
              <a:cxnLst/>
              <a:rect l="l" t="t" r="r" b="b"/>
              <a:pathLst>
                <a:path w="1382" h="6672" extrusionOk="0">
                  <a:moveTo>
                    <a:pt x="1335" y="1"/>
                  </a:moveTo>
                  <a:cubicBezTo>
                    <a:pt x="1320" y="1"/>
                    <a:pt x="1304" y="2"/>
                    <a:pt x="1289" y="4"/>
                  </a:cubicBezTo>
                  <a:lnTo>
                    <a:pt x="1381" y="4"/>
                  </a:lnTo>
                  <a:cubicBezTo>
                    <a:pt x="1366" y="2"/>
                    <a:pt x="1350" y="1"/>
                    <a:pt x="1335" y="1"/>
                  </a:cubicBezTo>
                  <a:close/>
                  <a:moveTo>
                    <a:pt x="440" y="2"/>
                  </a:moveTo>
                  <a:cubicBezTo>
                    <a:pt x="195" y="2"/>
                    <a:pt x="0" y="230"/>
                    <a:pt x="0" y="480"/>
                  </a:cubicBezTo>
                  <a:lnTo>
                    <a:pt x="0" y="6172"/>
                  </a:lnTo>
                  <a:cubicBezTo>
                    <a:pt x="0" y="6457"/>
                    <a:pt x="215" y="6672"/>
                    <a:pt x="476" y="6672"/>
                  </a:cubicBezTo>
                  <a:lnTo>
                    <a:pt x="1381" y="6672"/>
                  </a:lnTo>
                  <a:cubicBezTo>
                    <a:pt x="1119" y="6648"/>
                    <a:pt x="905" y="6433"/>
                    <a:pt x="905" y="6172"/>
                  </a:cubicBezTo>
                  <a:lnTo>
                    <a:pt x="905" y="5076"/>
                  </a:lnTo>
                  <a:lnTo>
                    <a:pt x="310" y="5076"/>
                  </a:lnTo>
                  <a:lnTo>
                    <a:pt x="310" y="480"/>
                  </a:lnTo>
                  <a:cubicBezTo>
                    <a:pt x="310" y="385"/>
                    <a:pt x="381" y="313"/>
                    <a:pt x="476" y="313"/>
                  </a:cubicBezTo>
                  <a:lnTo>
                    <a:pt x="929" y="313"/>
                  </a:lnTo>
                  <a:cubicBezTo>
                    <a:pt x="990" y="151"/>
                    <a:pt x="1120" y="23"/>
                    <a:pt x="1289" y="4"/>
                  </a:cubicBezTo>
                  <a:lnTo>
                    <a:pt x="476" y="4"/>
                  </a:lnTo>
                  <a:cubicBezTo>
                    <a:pt x="464" y="2"/>
                    <a:pt x="452" y="2"/>
                    <a:pt x="440" y="2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4" name="Google Shape;914;p47"/>
            <p:cNvSpPr/>
            <p:nvPr>
              <p:custDataLst>
                <p:tags r:id="rId88"/>
              </p:custDataLst>
            </p:nvPr>
          </p:nvSpPr>
          <p:spPr>
            <a:xfrm>
              <a:off x="8189511" y="2169718"/>
              <a:ext cx="65919" cy="56527"/>
            </a:xfrm>
            <a:custGeom>
              <a:avLst/>
              <a:gdLst/>
              <a:ahLst/>
              <a:cxnLst/>
              <a:rect l="l" t="t" r="r" b="b"/>
              <a:pathLst>
                <a:path w="1930" h="1655" extrusionOk="0">
                  <a:moveTo>
                    <a:pt x="748" y="0"/>
                  </a:moveTo>
                  <a:cubicBezTo>
                    <a:pt x="611" y="0"/>
                    <a:pt x="480" y="46"/>
                    <a:pt x="381" y="125"/>
                  </a:cubicBezTo>
                  <a:lnTo>
                    <a:pt x="620" y="530"/>
                  </a:lnTo>
                  <a:cubicBezTo>
                    <a:pt x="620" y="530"/>
                    <a:pt x="620" y="554"/>
                    <a:pt x="620" y="554"/>
                  </a:cubicBezTo>
                  <a:cubicBezTo>
                    <a:pt x="620" y="578"/>
                    <a:pt x="596" y="578"/>
                    <a:pt x="596" y="578"/>
                  </a:cubicBezTo>
                  <a:lnTo>
                    <a:pt x="24" y="578"/>
                  </a:lnTo>
                  <a:cubicBezTo>
                    <a:pt x="0" y="649"/>
                    <a:pt x="0" y="744"/>
                    <a:pt x="0" y="816"/>
                  </a:cubicBezTo>
                  <a:cubicBezTo>
                    <a:pt x="0" y="1317"/>
                    <a:pt x="407" y="1654"/>
                    <a:pt x="832" y="1654"/>
                  </a:cubicBezTo>
                  <a:cubicBezTo>
                    <a:pt x="1033" y="1654"/>
                    <a:pt x="1238" y="1579"/>
                    <a:pt x="1406" y="1411"/>
                  </a:cubicBezTo>
                  <a:cubicBezTo>
                    <a:pt x="1929" y="887"/>
                    <a:pt x="1548" y="6"/>
                    <a:pt x="810" y="6"/>
                  </a:cubicBezTo>
                  <a:lnTo>
                    <a:pt x="834" y="6"/>
                  </a:lnTo>
                  <a:cubicBezTo>
                    <a:pt x="805" y="2"/>
                    <a:pt x="777" y="0"/>
                    <a:pt x="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5" name="Google Shape;915;p47"/>
            <p:cNvSpPr/>
            <p:nvPr>
              <p:custDataLst>
                <p:tags r:id="rId89"/>
              </p:custDataLst>
            </p:nvPr>
          </p:nvSpPr>
          <p:spPr>
            <a:xfrm>
              <a:off x="8202524" y="2169718"/>
              <a:ext cx="24421" cy="17317"/>
            </a:xfrm>
            <a:custGeom>
              <a:avLst/>
              <a:gdLst/>
              <a:ahLst/>
              <a:cxnLst/>
              <a:rect l="l" t="t" r="r" b="b"/>
              <a:pathLst>
                <a:path w="715" h="507" extrusionOk="0">
                  <a:moveTo>
                    <a:pt x="367" y="0"/>
                  </a:moveTo>
                  <a:cubicBezTo>
                    <a:pt x="230" y="0"/>
                    <a:pt x="99" y="46"/>
                    <a:pt x="0" y="125"/>
                  </a:cubicBezTo>
                  <a:lnTo>
                    <a:pt x="239" y="506"/>
                  </a:lnTo>
                  <a:cubicBezTo>
                    <a:pt x="310" y="292"/>
                    <a:pt x="501" y="125"/>
                    <a:pt x="715" y="54"/>
                  </a:cubicBezTo>
                  <a:cubicBezTo>
                    <a:pt x="620" y="6"/>
                    <a:pt x="524" y="6"/>
                    <a:pt x="453" y="6"/>
                  </a:cubicBezTo>
                  <a:cubicBezTo>
                    <a:pt x="424" y="2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6" name="Google Shape;916;p47"/>
            <p:cNvSpPr/>
            <p:nvPr>
              <p:custDataLst>
                <p:tags r:id="rId90"/>
              </p:custDataLst>
            </p:nvPr>
          </p:nvSpPr>
          <p:spPr>
            <a:xfrm>
              <a:off x="8189511" y="2189425"/>
              <a:ext cx="37434" cy="36648"/>
            </a:xfrm>
            <a:custGeom>
              <a:avLst/>
              <a:gdLst/>
              <a:ahLst/>
              <a:cxnLst/>
              <a:rect l="l" t="t" r="r" b="b"/>
              <a:pathLst>
                <a:path w="1096" h="1073" extrusionOk="0">
                  <a:moveTo>
                    <a:pt x="24" y="1"/>
                  </a:moveTo>
                  <a:cubicBezTo>
                    <a:pt x="0" y="72"/>
                    <a:pt x="0" y="167"/>
                    <a:pt x="0" y="239"/>
                  </a:cubicBezTo>
                  <a:cubicBezTo>
                    <a:pt x="0" y="691"/>
                    <a:pt x="358" y="1072"/>
                    <a:pt x="834" y="1072"/>
                  </a:cubicBezTo>
                  <a:cubicBezTo>
                    <a:pt x="905" y="1072"/>
                    <a:pt x="1001" y="1049"/>
                    <a:pt x="1096" y="1025"/>
                  </a:cubicBezTo>
                  <a:cubicBezTo>
                    <a:pt x="763" y="906"/>
                    <a:pt x="548" y="596"/>
                    <a:pt x="548" y="239"/>
                  </a:cubicBezTo>
                  <a:cubicBezTo>
                    <a:pt x="548" y="167"/>
                    <a:pt x="548" y="96"/>
                    <a:pt x="572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7" name="Google Shape;917;p47"/>
            <p:cNvSpPr/>
            <p:nvPr>
              <p:custDataLst>
                <p:tags r:id="rId91"/>
              </p:custDataLst>
            </p:nvPr>
          </p:nvSpPr>
          <p:spPr>
            <a:xfrm>
              <a:off x="8241563" y="2242912"/>
              <a:ext cx="78112" cy="120601"/>
            </a:xfrm>
            <a:custGeom>
              <a:avLst/>
              <a:gdLst/>
              <a:ahLst/>
              <a:cxnLst/>
              <a:rect l="l" t="t" r="r" b="b"/>
              <a:pathLst>
                <a:path w="2287" h="3531" extrusionOk="0">
                  <a:moveTo>
                    <a:pt x="1135" y="1"/>
                  </a:moveTo>
                  <a:cubicBezTo>
                    <a:pt x="566" y="1"/>
                    <a:pt x="1" y="376"/>
                    <a:pt x="1" y="1126"/>
                  </a:cubicBezTo>
                  <a:lnTo>
                    <a:pt x="1" y="2412"/>
                  </a:lnTo>
                  <a:cubicBezTo>
                    <a:pt x="1" y="3031"/>
                    <a:pt x="524" y="3531"/>
                    <a:pt x="1144" y="3531"/>
                  </a:cubicBezTo>
                  <a:cubicBezTo>
                    <a:pt x="1763" y="3531"/>
                    <a:pt x="2263" y="3031"/>
                    <a:pt x="2287" y="2412"/>
                  </a:cubicBezTo>
                  <a:lnTo>
                    <a:pt x="2287" y="1126"/>
                  </a:lnTo>
                  <a:cubicBezTo>
                    <a:pt x="2275" y="376"/>
                    <a:pt x="1703" y="1"/>
                    <a:pt x="1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8" name="Google Shape;918;p47"/>
            <p:cNvSpPr/>
            <p:nvPr>
              <p:custDataLst>
                <p:tags r:id="rId92"/>
              </p:custDataLst>
            </p:nvPr>
          </p:nvSpPr>
          <p:spPr>
            <a:xfrm>
              <a:off x="8241788" y="2243117"/>
              <a:ext cx="46382" cy="120396"/>
            </a:xfrm>
            <a:custGeom>
              <a:avLst/>
              <a:gdLst/>
              <a:ahLst/>
              <a:cxnLst/>
              <a:rect l="l" t="t" r="r" b="b"/>
              <a:pathLst>
                <a:path w="1358" h="3525" extrusionOk="0">
                  <a:moveTo>
                    <a:pt x="977" y="0"/>
                  </a:moveTo>
                  <a:cubicBezTo>
                    <a:pt x="405" y="72"/>
                    <a:pt x="0" y="548"/>
                    <a:pt x="0" y="1120"/>
                  </a:cubicBezTo>
                  <a:lnTo>
                    <a:pt x="0" y="2406"/>
                  </a:lnTo>
                  <a:cubicBezTo>
                    <a:pt x="0" y="3025"/>
                    <a:pt x="500" y="3525"/>
                    <a:pt x="1120" y="3525"/>
                  </a:cubicBezTo>
                  <a:cubicBezTo>
                    <a:pt x="1215" y="3525"/>
                    <a:pt x="1286" y="3525"/>
                    <a:pt x="1358" y="3501"/>
                  </a:cubicBezTo>
                  <a:cubicBezTo>
                    <a:pt x="834" y="3382"/>
                    <a:pt x="477" y="2930"/>
                    <a:pt x="477" y="2406"/>
                  </a:cubicBezTo>
                  <a:lnTo>
                    <a:pt x="477" y="1120"/>
                  </a:lnTo>
                  <a:cubicBezTo>
                    <a:pt x="453" y="739"/>
                    <a:pt x="643" y="381"/>
                    <a:pt x="977" y="191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9" name="Google Shape;919;p47"/>
            <p:cNvSpPr/>
            <p:nvPr>
              <p:custDataLst>
                <p:tags r:id="rId93"/>
              </p:custDataLst>
            </p:nvPr>
          </p:nvSpPr>
          <p:spPr>
            <a:xfrm>
              <a:off x="8274898" y="2242502"/>
              <a:ext cx="11442" cy="25855"/>
            </a:xfrm>
            <a:custGeom>
              <a:avLst/>
              <a:gdLst/>
              <a:ahLst/>
              <a:cxnLst/>
              <a:rect l="l" t="t" r="r" b="b"/>
              <a:pathLst>
                <a:path w="335" h="757" extrusionOk="0">
                  <a:moveTo>
                    <a:pt x="168" y="1"/>
                  </a:moveTo>
                  <a:cubicBezTo>
                    <a:pt x="114" y="1"/>
                    <a:pt x="61" y="7"/>
                    <a:pt x="1" y="18"/>
                  </a:cubicBezTo>
                  <a:lnTo>
                    <a:pt x="1" y="757"/>
                  </a:lnTo>
                  <a:cubicBezTo>
                    <a:pt x="49" y="733"/>
                    <a:pt x="120" y="709"/>
                    <a:pt x="168" y="709"/>
                  </a:cubicBezTo>
                  <a:cubicBezTo>
                    <a:pt x="215" y="709"/>
                    <a:pt x="287" y="733"/>
                    <a:pt x="334" y="757"/>
                  </a:cubicBezTo>
                  <a:lnTo>
                    <a:pt x="334" y="18"/>
                  </a:lnTo>
                  <a:cubicBezTo>
                    <a:pt x="275" y="7"/>
                    <a:pt x="221" y="1"/>
                    <a:pt x="168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0" name="Google Shape;920;p47"/>
            <p:cNvSpPr/>
            <p:nvPr>
              <p:custDataLst>
                <p:tags r:id="rId94"/>
              </p:custDataLst>
            </p:nvPr>
          </p:nvSpPr>
          <p:spPr>
            <a:xfrm>
              <a:off x="8274898" y="2293529"/>
              <a:ext cx="11442" cy="21005"/>
            </a:xfrm>
            <a:custGeom>
              <a:avLst/>
              <a:gdLst/>
              <a:ahLst/>
              <a:cxnLst/>
              <a:rect l="l" t="t" r="r" b="b"/>
              <a:pathLst>
                <a:path w="335" h="615" extrusionOk="0">
                  <a:moveTo>
                    <a:pt x="1" y="1"/>
                  </a:moveTo>
                  <a:lnTo>
                    <a:pt x="1" y="453"/>
                  </a:lnTo>
                  <a:cubicBezTo>
                    <a:pt x="1" y="561"/>
                    <a:pt x="78" y="614"/>
                    <a:pt x="159" y="614"/>
                  </a:cubicBezTo>
                  <a:cubicBezTo>
                    <a:pt x="239" y="614"/>
                    <a:pt x="322" y="561"/>
                    <a:pt x="334" y="453"/>
                  </a:cubicBezTo>
                  <a:lnTo>
                    <a:pt x="334" y="1"/>
                  </a:lnTo>
                  <a:cubicBezTo>
                    <a:pt x="287" y="49"/>
                    <a:pt x="215" y="49"/>
                    <a:pt x="168" y="49"/>
                  </a:cubicBezTo>
                  <a:cubicBezTo>
                    <a:pt x="120" y="49"/>
                    <a:pt x="49" y="49"/>
                    <a:pt x="1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1" name="Google Shape;921;p47"/>
            <p:cNvSpPr/>
            <p:nvPr>
              <p:custDataLst>
                <p:tags r:id="rId95"/>
              </p:custDataLst>
            </p:nvPr>
          </p:nvSpPr>
          <p:spPr>
            <a:xfrm>
              <a:off x="8270048" y="2266103"/>
              <a:ext cx="21176" cy="29920"/>
            </a:xfrm>
            <a:custGeom>
              <a:avLst/>
              <a:gdLst/>
              <a:ahLst/>
              <a:cxnLst/>
              <a:rect l="l" t="t" r="r" b="b"/>
              <a:pathLst>
                <a:path w="620" h="876" extrusionOk="0">
                  <a:moveTo>
                    <a:pt x="310" y="0"/>
                  </a:moveTo>
                  <a:cubicBezTo>
                    <a:pt x="155" y="0"/>
                    <a:pt x="0" y="101"/>
                    <a:pt x="0" y="304"/>
                  </a:cubicBezTo>
                  <a:lnTo>
                    <a:pt x="0" y="566"/>
                  </a:lnTo>
                  <a:cubicBezTo>
                    <a:pt x="0" y="733"/>
                    <a:pt x="119" y="875"/>
                    <a:pt x="310" y="875"/>
                  </a:cubicBezTo>
                  <a:cubicBezTo>
                    <a:pt x="476" y="875"/>
                    <a:pt x="619" y="733"/>
                    <a:pt x="619" y="566"/>
                  </a:cubicBezTo>
                  <a:lnTo>
                    <a:pt x="619" y="304"/>
                  </a:lnTo>
                  <a:cubicBezTo>
                    <a:pt x="619" y="101"/>
                    <a:pt x="464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2" name="Google Shape;922;p47"/>
            <p:cNvSpPr/>
            <p:nvPr>
              <p:custDataLst>
                <p:tags r:id="rId96"/>
              </p:custDataLst>
            </p:nvPr>
          </p:nvSpPr>
          <p:spPr>
            <a:xfrm>
              <a:off x="8270048" y="2265898"/>
              <a:ext cx="15472" cy="30125"/>
            </a:xfrm>
            <a:custGeom>
              <a:avLst/>
              <a:gdLst/>
              <a:ahLst/>
              <a:cxnLst/>
              <a:rect l="l" t="t" r="r" b="b"/>
              <a:pathLst>
                <a:path w="453" h="882" extrusionOk="0">
                  <a:moveTo>
                    <a:pt x="310" y="0"/>
                  </a:moveTo>
                  <a:cubicBezTo>
                    <a:pt x="119" y="0"/>
                    <a:pt x="0" y="143"/>
                    <a:pt x="0" y="310"/>
                  </a:cubicBezTo>
                  <a:lnTo>
                    <a:pt x="0" y="572"/>
                  </a:lnTo>
                  <a:cubicBezTo>
                    <a:pt x="0" y="739"/>
                    <a:pt x="119" y="881"/>
                    <a:pt x="310" y="881"/>
                  </a:cubicBezTo>
                  <a:cubicBezTo>
                    <a:pt x="357" y="881"/>
                    <a:pt x="405" y="881"/>
                    <a:pt x="453" y="858"/>
                  </a:cubicBezTo>
                  <a:cubicBezTo>
                    <a:pt x="333" y="786"/>
                    <a:pt x="286" y="691"/>
                    <a:pt x="286" y="572"/>
                  </a:cubicBezTo>
                  <a:lnTo>
                    <a:pt x="286" y="310"/>
                  </a:lnTo>
                  <a:cubicBezTo>
                    <a:pt x="286" y="191"/>
                    <a:pt x="333" y="96"/>
                    <a:pt x="453" y="48"/>
                  </a:cubicBezTo>
                  <a:cubicBezTo>
                    <a:pt x="405" y="24"/>
                    <a:pt x="357" y="0"/>
                    <a:pt x="310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3" name="Google Shape;923;p47"/>
            <p:cNvSpPr/>
            <p:nvPr>
              <p:custDataLst>
                <p:tags r:id="rId97"/>
              </p:custDataLst>
            </p:nvPr>
          </p:nvSpPr>
          <p:spPr>
            <a:xfrm>
              <a:off x="8072393" y="2135733"/>
              <a:ext cx="90306" cy="90340"/>
            </a:xfrm>
            <a:custGeom>
              <a:avLst/>
              <a:gdLst/>
              <a:ahLst/>
              <a:cxnLst/>
              <a:rect l="l" t="t" r="r" b="b"/>
              <a:pathLst>
                <a:path w="2644" h="2645" extrusionOk="0">
                  <a:moveTo>
                    <a:pt x="72" y="1"/>
                  </a:moveTo>
                  <a:cubicBezTo>
                    <a:pt x="24" y="1"/>
                    <a:pt x="0" y="25"/>
                    <a:pt x="0" y="49"/>
                  </a:cubicBezTo>
                  <a:lnTo>
                    <a:pt x="0" y="2573"/>
                  </a:lnTo>
                  <a:cubicBezTo>
                    <a:pt x="0" y="2621"/>
                    <a:pt x="24" y="2644"/>
                    <a:pt x="72" y="2644"/>
                  </a:cubicBezTo>
                  <a:lnTo>
                    <a:pt x="2572" y="2644"/>
                  </a:lnTo>
                  <a:cubicBezTo>
                    <a:pt x="2620" y="2644"/>
                    <a:pt x="2644" y="2621"/>
                    <a:pt x="2644" y="2573"/>
                  </a:cubicBezTo>
                  <a:lnTo>
                    <a:pt x="2644" y="1573"/>
                  </a:lnTo>
                  <a:lnTo>
                    <a:pt x="1334" y="1573"/>
                  </a:lnTo>
                  <a:cubicBezTo>
                    <a:pt x="1310" y="1573"/>
                    <a:pt x="1310" y="1573"/>
                    <a:pt x="1286" y="1549"/>
                  </a:cubicBezTo>
                  <a:cubicBezTo>
                    <a:pt x="1286" y="1549"/>
                    <a:pt x="1286" y="1525"/>
                    <a:pt x="1286" y="1525"/>
                  </a:cubicBez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4" name="Google Shape;924;p47"/>
            <p:cNvSpPr/>
            <p:nvPr>
              <p:custDataLst>
                <p:tags r:id="rId98"/>
              </p:custDataLst>
            </p:nvPr>
          </p:nvSpPr>
          <p:spPr>
            <a:xfrm>
              <a:off x="8072393" y="2135733"/>
              <a:ext cx="26880" cy="90340"/>
            </a:xfrm>
            <a:custGeom>
              <a:avLst/>
              <a:gdLst/>
              <a:ahLst/>
              <a:cxnLst/>
              <a:rect l="l" t="t" r="r" b="b"/>
              <a:pathLst>
                <a:path w="787" h="2645" extrusionOk="0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lnTo>
                    <a:pt x="0" y="2573"/>
                  </a:lnTo>
                  <a:cubicBezTo>
                    <a:pt x="0" y="2621"/>
                    <a:pt x="24" y="2644"/>
                    <a:pt x="72" y="2644"/>
                  </a:cubicBezTo>
                  <a:lnTo>
                    <a:pt x="786" y="2644"/>
                  </a:lnTo>
                  <a:cubicBezTo>
                    <a:pt x="762" y="2644"/>
                    <a:pt x="738" y="2621"/>
                    <a:pt x="738" y="2573"/>
                  </a:cubicBezTo>
                  <a:lnTo>
                    <a:pt x="738" y="72"/>
                  </a:lnTo>
                  <a:cubicBezTo>
                    <a:pt x="738" y="25"/>
                    <a:pt x="762" y="1"/>
                    <a:pt x="786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5" name="Google Shape;925;p47"/>
            <p:cNvSpPr/>
            <p:nvPr>
              <p:custDataLst>
                <p:tags r:id="rId99"/>
              </p:custDataLst>
            </p:nvPr>
          </p:nvSpPr>
          <p:spPr>
            <a:xfrm>
              <a:off x="8002444" y="2130064"/>
              <a:ext cx="51267" cy="10588"/>
            </a:xfrm>
            <a:custGeom>
              <a:avLst/>
              <a:gdLst/>
              <a:ahLst/>
              <a:cxnLst/>
              <a:rect l="l" t="t" r="r" b="b"/>
              <a:pathLst>
                <a:path w="1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1334" y="310"/>
                  </a:lnTo>
                  <a:cubicBezTo>
                    <a:pt x="1429" y="310"/>
                    <a:pt x="1500" y="238"/>
                    <a:pt x="1500" y="167"/>
                  </a:cubicBezTo>
                  <a:cubicBezTo>
                    <a:pt x="1500" y="72"/>
                    <a:pt x="1429" y="0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6" name="Google Shape;926;p47"/>
            <p:cNvSpPr/>
            <p:nvPr>
              <p:custDataLst>
                <p:tags r:id="rId100"/>
              </p:custDataLst>
            </p:nvPr>
          </p:nvSpPr>
          <p:spPr>
            <a:xfrm>
              <a:off x="8000805" y="2147961"/>
              <a:ext cx="53726" cy="10588"/>
            </a:xfrm>
            <a:custGeom>
              <a:avLst/>
              <a:gdLst/>
              <a:ahLst/>
              <a:cxnLst/>
              <a:rect l="l" t="t" r="r" b="b"/>
              <a:pathLst>
                <a:path w="1573" h="310" extrusionOk="0">
                  <a:moveTo>
                    <a:pt x="191" y="0"/>
                  </a:moveTo>
                  <a:cubicBezTo>
                    <a:pt x="0" y="24"/>
                    <a:pt x="0" y="286"/>
                    <a:pt x="191" y="310"/>
                  </a:cubicBezTo>
                  <a:lnTo>
                    <a:pt x="1382" y="310"/>
                  </a:lnTo>
                  <a:cubicBezTo>
                    <a:pt x="1572" y="286"/>
                    <a:pt x="1572" y="24"/>
                    <a:pt x="1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7" name="Google Shape;927;p47"/>
            <p:cNvSpPr/>
            <p:nvPr>
              <p:custDataLst>
                <p:tags r:id="rId101"/>
              </p:custDataLst>
            </p:nvPr>
          </p:nvSpPr>
          <p:spPr>
            <a:xfrm>
              <a:off x="8000805" y="2165858"/>
              <a:ext cx="53726" cy="10588"/>
            </a:xfrm>
            <a:custGeom>
              <a:avLst/>
              <a:gdLst/>
              <a:ahLst/>
              <a:cxnLst/>
              <a:rect l="l" t="t" r="r" b="b"/>
              <a:pathLst>
                <a:path w="1573" h="310" extrusionOk="0">
                  <a:moveTo>
                    <a:pt x="191" y="0"/>
                  </a:moveTo>
                  <a:cubicBezTo>
                    <a:pt x="0" y="24"/>
                    <a:pt x="0" y="286"/>
                    <a:pt x="191" y="310"/>
                  </a:cubicBezTo>
                  <a:lnTo>
                    <a:pt x="1382" y="310"/>
                  </a:lnTo>
                  <a:cubicBezTo>
                    <a:pt x="1572" y="286"/>
                    <a:pt x="1572" y="24"/>
                    <a:pt x="1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8" name="Google Shape;928;p47"/>
            <p:cNvSpPr/>
            <p:nvPr>
              <p:custDataLst>
                <p:tags r:id="rId102"/>
              </p:custDataLst>
            </p:nvPr>
          </p:nvSpPr>
          <p:spPr>
            <a:xfrm>
              <a:off x="8002444" y="2191884"/>
              <a:ext cx="51267" cy="11408"/>
            </a:xfrm>
            <a:custGeom>
              <a:avLst/>
              <a:gdLst/>
              <a:ahLst/>
              <a:cxnLst/>
              <a:rect l="l" t="t" r="r" b="b"/>
              <a:pathLst>
                <a:path w="1501" h="334" extrusionOk="0">
                  <a:moveTo>
                    <a:pt x="143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43" y="334"/>
                  </a:cubicBezTo>
                  <a:lnTo>
                    <a:pt x="1334" y="334"/>
                  </a:lnTo>
                  <a:cubicBezTo>
                    <a:pt x="1429" y="334"/>
                    <a:pt x="1500" y="262"/>
                    <a:pt x="1500" y="167"/>
                  </a:cubicBezTo>
                  <a:cubicBezTo>
                    <a:pt x="1500" y="72"/>
                    <a:pt x="1429" y="0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9" name="Google Shape;929;p47"/>
            <p:cNvSpPr/>
            <p:nvPr>
              <p:custDataLst>
                <p:tags r:id="rId103"/>
              </p:custDataLst>
            </p:nvPr>
          </p:nvSpPr>
          <p:spPr>
            <a:xfrm>
              <a:off x="8000805" y="2209781"/>
              <a:ext cx="53726" cy="11408"/>
            </a:xfrm>
            <a:custGeom>
              <a:avLst/>
              <a:gdLst/>
              <a:ahLst/>
              <a:cxnLst/>
              <a:rect l="l" t="t" r="r" b="b"/>
              <a:pathLst>
                <a:path w="1573" h="334" extrusionOk="0">
                  <a:moveTo>
                    <a:pt x="191" y="0"/>
                  </a:moveTo>
                  <a:cubicBezTo>
                    <a:pt x="0" y="24"/>
                    <a:pt x="0" y="286"/>
                    <a:pt x="191" y="333"/>
                  </a:cubicBezTo>
                  <a:lnTo>
                    <a:pt x="1382" y="333"/>
                  </a:lnTo>
                  <a:cubicBezTo>
                    <a:pt x="1572" y="286"/>
                    <a:pt x="1572" y="24"/>
                    <a:pt x="1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0" name="Google Shape;930;p47"/>
            <p:cNvSpPr/>
            <p:nvPr>
              <p:custDataLst>
                <p:tags r:id="rId104"/>
              </p:custDataLst>
            </p:nvPr>
          </p:nvSpPr>
          <p:spPr>
            <a:xfrm>
              <a:off x="8001624" y="2227610"/>
              <a:ext cx="33165" cy="10691"/>
            </a:xfrm>
            <a:custGeom>
              <a:avLst/>
              <a:gdLst/>
              <a:ahLst/>
              <a:cxnLst/>
              <a:rect l="l" t="t" r="r" b="b"/>
              <a:pathLst>
                <a:path w="971" h="313" extrusionOk="0">
                  <a:moveTo>
                    <a:pt x="804" y="1"/>
                  </a:moveTo>
                  <a:cubicBezTo>
                    <a:pt x="798" y="1"/>
                    <a:pt x="792" y="1"/>
                    <a:pt x="786" y="2"/>
                  </a:cubicBezTo>
                  <a:lnTo>
                    <a:pt x="191" y="2"/>
                  </a:lnTo>
                  <a:cubicBezTo>
                    <a:pt x="0" y="26"/>
                    <a:pt x="0" y="288"/>
                    <a:pt x="191" y="312"/>
                  </a:cubicBezTo>
                  <a:lnTo>
                    <a:pt x="786" y="312"/>
                  </a:lnTo>
                  <a:cubicBezTo>
                    <a:pt x="792" y="312"/>
                    <a:pt x="798" y="313"/>
                    <a:pt x="804" y="313"/>
                  </a:cubicBezTo>
                  <a:cubicBezTo>
                    <a:pt x="971" y="313"/>
                    <a:pt x="971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1" name="Google Shape;931;p47"/>
            <p:cNvSpPr/>
            <p:nvPr>
              <p:custDataLst>
                <p:tags r:id="rId105"/>
              </p:custDataLst>
            </p:nvPr>
          </p:nvSpPr>
          <p:spPr>
            <a:xfrm>
              <a:off x="8114677" y="2113396"/>
              <a:ext cx="97649" cy="76883"/>
            </a:xfrm>
            <a:custGeom>
              <a:avLst/>
              <a:gdLst/>
              <a:ahLst/>
              <a:cxnLst/>
              <a:rect l="l" t="t" r="r" b="b"/>
              <a:pathLst>
                <a:path w="2859" h="2251" extrusionOk="0">
                  <a:moveTo>
                    <a:pt x="1429" y="0"/>
                  </a:moveTo>
                  <a:cubicBezTo>
                    <a:pt x="1412" y="0"/>
                    <a:pt x="1394" y="12"/>
                    <a:pt x="1382" y="36"/>
                  </a:cubicBezTo>
                  <a:lnTo>
                    <a:pt x="48" y="2155"/>
                  </a:lnTo>
                  <a:cubicBezTo>
                    <a:pt x="1" y="2203"/>
                    <a:pt x="48" y="2251"/>
                    <a:pt x="96" y="2251"/>
                  </a:cubicBezTo>
                  <a:lnTo>
                    <a:pt x="2763" y="2251"/>
                  </a:lnTo>
                  <a:cubicBezTo>
                    <a:pt x="2811" y="2251"/>
                    <a:pt x="2858" y="2203"/>
                    <a:pt x="2811" y="2155"/>
                  </a:cubicBezTo>
                  <a:lnTo>
                    <a:pt x="1477" y="36"/>
                  </a:lnTo>
                  <a:cubicBezTo>
                    <a:pt x="1465" y="12"/>
                    <a:pt x="1447" y="0"/>
                    <a:pt x="1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2" name="Google Shape;932;p47"/>
            <p:cNvSpPr/>
            <p:nvPr>
              <p:custDataLst>
                <p:tags r:id="rId106"/>
              </p:custDataLst>
            </p:nvPr>
          </p:nvSpPr>
          <p:spPr>
            <a:xfrm>
              <a:off x="8114677" y="2113396"/>
              <a:ext cx="61855" cy="76883"/>
            </a:xfrm>
            <a:custGeom>
              <a:avLst/>
              <a:gdLst/>
              <a:ahLst/>
              <a:cxnLst/>
              <a:rect l="l" t="t" r="r" b="b"/>
              <a:pathLst>
                <a:path w="1811" h="2251" extrusionOk="0">
                  <a:moveTo>
                    <a:pt x="1453" y="0"/>
                  </a:moveTo>
                  <a:cubicBezTo>
                    <a:pt x="1435" y="0"/>
                    <a:pt x="1417" y="12"/>
                    <a:pt x="1406" y="36"/>
                  </a:cubicBezTo>
                  <a:lnTo>
                    <a:pt x="48" y="2155"/>
                  </a:lnTo>
                  <a:cubicBezTo>
                    <a:pt x="1" y="2203"/>
                    <a:pt x="48" y="2251"/>
                    <a:pt x="96" y="2251"/>
                  </a:cubicBezTo>
                  <a:lnTo>
                    <a:pt x="810" y="2251"/>
                  </a:lnTo>
                  <a:cubicBezTo>
                    <a:pt x="763" y="2251"/>
                    <a:pt x="739" y="2203"/>
                    <a:pt x="763" y="2155"/>
                  </a:cubicBezTo>
                  <a:lnTo>
                    <a:pt x="1810" y="536"/>
                  </a:lnTo>
                  <a:lnTo>
                    <a:pt x="1501" y="36"/>
                  </a:lnTo>
                  <a:cubicBezTo>
                    <a:pt x="1489" y="12"/>
                    <a:pt x="1471" y="0"/>
                    <a:pt x="1453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3" name="Google Shape;933;p47"/>
            <p:cNvSpPr/>
            <p:nvPr>
              <p:custDataLst>
                <p:tags r:id="rId107"/>
              </p:custDataLst>
            </p:nvPr>
          </p:nvSpPr>
          <p:spPr>
            <a:xfrm>
              <a:off x="8207408" y="2073127"/>
              <a:ext cx="28485" cy="61035"/>
            </a:xfrm>
            <a:custGeom>
              <a:avLst/>
              <a:gdLst/>
              <a:ahLst/>
              <a:cxnLst/>
              <a:rect l="l" t="t" r="r" b="b"/>
              <a:pathLst>
                <a:path w="834" h="1787" extrusionOk="0">
                  <a:moveTo>
                    <a:pt x="0" y="0"/>
                  </a:moveTo>
                  <a:lnTo>
                    <a:pt x="0" y="1667"/>
                  </a:lnTo>
                  <a:cubicBezTo>
                    <a:pt x="0" y="1739"/>
                    <a:pt x="48" y="1786"/>
                    <a:pt x="119" y="1786"/>
                  </a:cubicBezTo>
                  <a:lnTo>
                    <a:pt x="834" y="1786"/>
                  </a:lnTo>
                  <a:cubicBezTo>
                    <a:pt x="762" y="1786"/>
                    <a:pt x="715" y="1739"/>
                    <a:pt x="715" y="1667"/>
                  </a:cubicBezTo>
                  <a:lnTo>
                    <a:pt x="715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4" name="Google Shape;934;p47"/>
            <p:cNvSpPr/>
            <p:nvPr>
              <p:custDataLst>
                <p:tags r:id="rId108"/>
              </p:custDataLst>
            </p:nvPr>
          </p:nvSpPr>
          <p:spPr>
            <a:xfrm>
              <a:off x="8222846" y="2088565"/>
              <a:ext cx="80572" cy="11442"/>
            </a:xfrm>
            <a:custGeom>
              <a:avLst/>
              <a:gdLst/>
              <a:ahLst/>
              <a:cxnLst/>
              <a:rect l="l" t="t" r="r" b="b"/>
              <a:pathLst>
                <a:path w="2359" h="335" extrusionOk="0">
                  <a:moveTo>
                    <a:pt x="191" y="1"/>
                  </a:moveTo>
                  <a:cubicBezTo>
                    <a:pt x="1" y="25"/>
                    <a:pt x="1" y="310"/>
                    <a:pt x="191" y="334"/>
                  </a:cubicBezTo>
                  <a:lnTo>
                    <a:pt x="2168" y="334"/>
                  </a:lnTo>
                  <a:cubicBezTo>
                    <a:pt x="2358" y="310"/>
                    <a:pt x="2358" y="25"/>
                    <a:pt x="2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5" name="Google Shape;935;p47"/>
            <p:cNvSpPr/>
            <p:nvPr>
              <p:custDataLst>
                <p:tags r:id="rId109"/>
              </p:custDataLst>
            </p:nvPr>
          </p:nvSpPr>
          <p:spPr>
            <a:xfrm>
              <a:off x="8223666" y="2106462"/>
              <a:ext cx="30944" cy="11442"/>
            </a:xfrm>
            <a:custGeom>
              <a:avLst/>
              <a:gdLst/>
              <a:ahLst/>
              <a:cxnLst/>
              <a:rect l="l" t="t" r="r" b="b"/>
              <a:pathLst>
                <a:path w="906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763" y="334"/>
                  </a:lnTo>
                  <a:cubicBezTo>
                    <a:pt x="834" y="334"/>
                    <a:pt x="906" y="263"/>
                    <a:pt x="906" y="167"/>
                  </a:cubicBezTo>
                  <a:cubicBezTo>
                    <a:pt x="906" y="72"/>
                    <a:pt x="834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6" name="Google Shape;936;p47"/>
            <p:cNvSpPr/>
            <p:nvPr>
              <p:custDataLst>
                <p:tags r:id="rId110"/>
              </p:custDataLst>
            </p:nvPr>
          </p:nvSpPr>
          <p:spPr>
            <a:xfrm>
              <a:off x="8264344" y="2106462"/>
              <a:ext cx="38254" cy="11442"/>
            </a:xfrm>
            <a:custGeom>
              <a:avLst/>
              <a:gdLst/>
              <a:ahLst/>
              <a:cxnLst/>
              <a:rect l="l" t="t" r="r" b="b"/>
              <a:pathLst>
                <a:path w="1120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953" y="334"/>
                  </a:lnTo>
                  <a:cubicBezTo>
                    <a:pt x="1048" y="334"/>
                    <a:pt x="1120" y="263"/>
                    <a:pt x="1120" y="167"/>
                  </a:cubicBezTo>
                  <a:cubicBezTo>
                    <a:pt x="1120" y="72"/>
                    <a:pt x="1048" y="1"/>
                    <a:pt x="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7" name="Google Shape;937;p47"/>
            <p:cNvSpPr/>
            <p:nvPr>
              <p:custDataLst>
                <p:tags r:id="rId111"/>
              </p:custDataLst>
            </p:nvPr>
          </p:nvSpPr>
          <p:spPr>
            <a:xfrm>
              <a:off x="8207408" y="2052771"/>
              <a:ext cx="112267" cy="20391"/>
            </a:xfrm>
            <a:custGeom>
              <a:avLst/>
              <a:gdLst/>
              <a:ahLst/>
              <a:cxnLst/>
              <a:rect l="l" t="t" r="r" b="b"/>
              <a:pathLst>
                <a:path w="3287" h="597" extrusionOk="0">
                  <a:moveTo>
                    <a:pt x="119" y="1"/>
                  </a:moveTo>
                  <a:cubicBezTo>
                    <a:pt x="48" y="1"/>
                    <a:pt x="0" y="49"/>
                    <a:pt x="0" y="120"/>
                  </a:cubicBezTo>
                  <a:lnTo>
                    <a:pt x="0" y="596"/>
                  </a:lnTo>
                  <a:lnTo>
                    <a:pt x="3287" y="596"/>
                  </a:lnTo>
                  <a:lnTo>
                    <a:pt x="3287" y="120"/>
                  </a:lnTo>
                  <a:cubicBezTo>
                    <a:pt x="3287" y="49"/>
                    <a:pt x="3239" y="1"/>
                    <a:pt x="3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8" name="Google Shape;938;p47"/>
            <p:cNvSpPr/>
            <p:nvPr>
              <p:custDataLst>
                <p:tags r:id="rId112"/>
              </p:custDataLst>
            </p:nvPr>
          </p:nvSpPr>
          <p:spPr>
            <a:xfrm>
              <a:off x="8207408" y="2053386"/>
              <a:ext cx="27700" cy="19776"/>
            </a:xfrm>
            <a:custGeom>
              <a:avLst/>
              <a:gdLst/>
              <a:ahLst/>
              <a:cxnLst/>
              <a:rect l="l" t="t" r="r" b="b"/>
              <a:pathLst>
                <a:path w="811" h="579" extrusionOk="0">
                  <a:moveTo>
                    <a:pt x="785" y="1"/>
                  </a:moveTo>
                  <a:cubicBezTo>
                    <a:pt x="776" y="1"/>
                    <a:pt x="768" y="3"/>
                    <a:pt x="761" y="7"/>
                  </a:cubicBezTo>
                  <a:lnTo>
                    <a:pt x="810" y="7"/>
                  </a:lnTo>
                  <a:cubicBezTo>
                    <a:pt x="802" y="3"/>
                    <a:pt x="793" y="1"/>
                    <a:pt x="785" y="1"/>
                  </a:cubicBezTo>
                  <a:close/>
                  <a:moveTo>
                    <a:pt x="96" y="7"/>
                  </a:moveTo>
                  <a:cubicBezTo>
                    <a:pt x="48" y="7"/>
                    <a:pt x="0" y="54"/>
                    <a:pt x="0" y="102"/>
                  </a:cubicBezTo>
                  <a:lnTo>
                    <a:pt x="0" y="578"/>
                  </a:lnTo>
                  <a:lnTo>
                    <a:pt x="715" y="578"/>
                  </a:lnTo>
                  <a:lnTo>
                    <a:pt x="715" y="102"/>
                  </a:lnTo>
                  <a:cubicBezTo>
                    <a:pt x="715" y="56"/>
                    <a:pt x="734" y="21"/>
                    <a:pt x="761" y="7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9" name="Google Shape;939;p47"/>
            <p:cNvSpPr/>
            <p:nvPr>
              <p:custDataLst>
                <p:tags r:id="rId113"/>
              </p:custDataLst>
            </p:nvPr>
          </p:nvSpPr>
          <p:spPr>
            <a:xfrm>
              <a:off x="8094355" y="2274847"/>
              <a:ext cx="33369" cy="10588"/>
            </a:xfrm>
            <a:custGeom>
              <a:avLst/>
              <a:gdLst/>
              <a:ahLst/>
              <a:cxnLst/>
              <a:rect l="l" t="t" r="r" b="b"/>
              <a:pathLst>
                <a:path w="977" h="310" extrusionOk="0">
                  <a:moveTo>
                    <a:pt x="191" y="0"/>
                  </a:moveTo>
                  <a:cubicBezTo>
                    <a:pt x="0" y="24"/>
                    <a:pt x="0" y="286"/>
                    <a:pt x="191" y="310"/>
                  </a:cubicBezTo>
                  <a:lnTo>
                    <a:pt x="786" y="310"/>
                  </a:lnTo>
                  <a:cubicBezTo>
                    <a:pt x="977" y="286"/>
                    <a:pt x="977" y="24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0" name="Google Shape;940;p47"/>
            <p:cNvSpPr/>
            <p:nvPr>
              <p:custDataLst>
                <p:tags r:id="rId114"/>
              </p:custDataLst>
            </p:nvPr>
          </p:nvSpPr>
          <p:spPr>
            <a:xfrm>
              <a:off x="7954456" y="2036513"/>
              <a:ext cx="26846" cy="27700"/>
            </a:xfrm>
            <a:custGeom>
              <a:avLst/>
              <a:gdLst/>
              <a:ahLst/>
              <a:cxnLst/>
              <a:rect l="l" t="t" r="r" b="b"/>
              <a:pathLst>
                <a:path w="786" h="811" extrusionOk="0">
                  <a:moveTo>
                    <a:pt x="214" y="1"/>
                  </a:moveTo>
                  <a:cubicBezTo>
                    <a:pt x="95" y="1"/>
                    <a:pt x="0" y="96"/>
                    <a:pt x="0" y="215"/>
                  </a:cubicBezTo>
                  <a:lnTo>
                    <a:pt x="0" y="596"/>
                  </a:lnTo>
                  <a:cubicBezTo>
                    <a:pt x="0" y="715"/>
                    <a:pt x="95" y="810"/>
                    <a:pt x="214" y="810"/>
                  </a:cubicBezTo>
                  <a:lnTo>
                    <a:pt x="762" y="810"/>
                  </a:lnTo>
                  <a:lnTo>
                    <a:pt x="786" y="763"/>
                  </a:lnTo>
                  <a:lnTo>
                    <a:pt x="786" y="4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1" name="Google Shape;941;p47"/>
            <p:cNvSpPr/>
            <p:nvPr>
              <p:custDataLst>
                <p:tags r:id="rId115"/>
              </p:custDataLst>
            </p:nvPr>
          </p:nvSpPr>
          <p:spPr>
            <a:xfrm>
              <a:off x="7954456" y="2044642"/>
              <a:ext cx="26846" cy="19571"/>
            </a:xfrm>
            <a:custGeom>
              <a:avLst/>
              <a:gdLst/>
              <a:ahLst/>
              <a:cxnLst/>
              <a:rect l="l" t="t" r="r" b="b"/>
              <a:pathLst>
                <a:path w="786" h="573" extrusionOk="0">
                  <a:moveTo>
                    <a:pt x="0" y="1"/>
                  </a:moveTo>
                  <a:lnTo>
                    <a:pt x="0" y="358"/>
                  </a:lnTo>
                  <a:cubicBezTo>
                    <a:pt x="0" y="477"/>
                    <a:pt x="95" y="572"/>
                    <a:pt x="214" y="572"/>
                  </a:cubicBezTo>
                  <a:lnTo>
                    <a:pt x="762" y="572"/>
                  </a:lnTo>
                  <a:lnTo>
                    <a:pt x="786" y="525"/>
                  </a:lnTo>
                  <a:lnTo>
                    <a:pt x="786" y="167"/>
                  </a:lnTo>
                  <a:lnTo>
                    <a:pt x="762" y="239"/>
                  </a:lnTo>
                  <a:lnTo>
                    <a:pt x="214" y="239"/>
                  </a:lnTo>
                  <a:cubicBezTo>
                    <a:pt x="95" y="239"/>
                    <a:pt x="0" y="120"/>
                    <a:pt x="0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2" name="Google Shape;942;p47"/>
            <p:cNvSpPr/>
            <p:nvPr>
              <p:custDataLst>
                <p:tags r:id="rId116"/>
              </p:custDataLst>
            </p:nvPr>
          </p:nvSpPr>
          <p:spPr>
            <a:xfrm>
              <a:off x="8111433" y="2036513"/>
              <a:ext cx="30125" cy="27700"/>
            </a:xfrm>
            <a:custGeom>
              <a:avLst/>
              <a:gdLst/>
              <a:ahLst/>
              <a:cxnLst/>
              <a:rect l="l" t="t" r="r" b="b"/>
              <a:pathLst>
                <a:path w="882" h="811" extrusionOk="0">
                  <a:moveTo>
                    <a:pt x="24" y="1"/>
                  </a:moveTo>
                  <a:lnTo>
                    <a:pt x="0" y="24"/>
                  </a:lnTo>
                  <a:lnTo>
                    <a:pt x="0" y="763"/>
                  </a:lnTo>
                  <a:lnTo>
                    <a:pt x="24" y="810"/>
                  </a:lnTo>
                  <a:lnTo>
                    <a:pt x="834" y="453"/>
                  </a:lnTo>
                  <a:cubicBezTo>
                    <a:pt x="881" y="429"/>
                    <a:pt x="881" y="382"/>
                    <a:pt x="834" y="35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3" name="Google Shape;943;p47"/>
            <p:cNvSpPr/>
            <p:nvPr>
              <p:custDataLst>
                <p:tags r:id="rId117"/>
              </p:custDataLst>
            </p:nvPr>
          </p:nvSpPr>
          <p:spPr>
            <a:xfrm>
              <a:off x="8112252" y="2044642"/>
              <a:ext cx="29305" cy="19571"/>
            </a:xfrm>
            <a:custGeom>
              <a:avLst/>
              <a:gdLst/>
              <a:ahLst/>
              <a:cxnLst/>
              <a:rect l="l" t="t" r="r" b="b"/>
              <a:pathLst>
                <a:path w="858" h="573" extrusionOk="0">
                  <a:moveTo>
                    <a:pt x="524" y="1"/>
                  </a:moveTo>
                  <a:lnTo>
                    <a:pt x="0" y="239"/>
                  </a:lnTo>
                  <a:lnTo>
                    <a:pt x="0" y="572"/>
                  </a:lnTo>
                  <a:lnTo>
                    <a:pt x="810" y="239"/>
                  </a:lnTo>
                  <a:cubicBezTo>
                    <a:pt x="857" y="215"/>
                    <a:pt x="857" y="120"/>
                    <a:pt x="810" y="120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4" name="Google Shape;944;p47"/>
            <p:cNvSpPr/>
            <p:nvPr>
              <p:custDataLst>
                <p:tags r:id="rId118"/>
              </p:custDataLst>
            </p:nvPr>
          </p:nvSpPr>
          <p:spPr>
            <a:xfrm>
              <a:off x="7980482" y="2036513"/>
              <a:ext cx="131804" cy="27700"/>
            </a:xfrm>
            <a:custGeom>
              <a:avLst/>
              <a:gdLst/>
              <a:ahLst/>
              <a:cxnLst/>
              <a:rect l="l" t="t" r="r" b="b"/>
              <a:pathLst>
                <a:path w="3859" h="811" extrusionOk="0">
                  <a:moveTo>
                    <a:pt x="0" y="1"/>
                  </a:moveTo>
                  <a:lnTo>
                    <a:pt x="0" y="810"/>
                  </a:lnTo>
                  <a:lnTo>
                    <a:pt x="3858" y="810"/>
                  </a:lnTo>
                  <a:lnTo>
                    <a:pt x="3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5" name="Google Shape;945;p47"/>
            <p:cNvSpPr/>
            <p:nvPr>
              <p:custDataLst>
                <p:tags r:id="rId119"/>
              </p:custDataLst>
            </p:nvPr>
          </p:nvSpPr>
          <p:spPr>
            <a:xfrm>
              <a:off x="7980482" y="2036513"/>
              <a:ext cx="131804" cy="27700"/>
            </a:xfrm>
            <a:custGeom>
              <a:avLst/>
              <a:gdLst/>
              <a:ahLst/>
              <a:cxnLst/>
              <a:rect l="l" t="t" r="r" b="b"/>
              <a:pathLst>
                <a:path w="3859" h="811" extrusionOk="0">
                  <a:moveTo>
                    <a:pt x="0" y="1"/>
                  </a:moveTo>
                  <a:lnTo>
                    <a:pt x="0" y="810"/>
                  </a:lnTo>
                  <a:lnTo>
                    <a:pt x="3858" y="810"/>
                  </a:lnTo>
                  <a:lnTo>
                    <a:pt x="3858" y="477"/>
                  </a:lnTo>
                  <a:lnTo>
                    <a:pt x="643" y="477"/>
                  </a:lnTo>
                  <a:cubicBezTo>
                    <a:pt x="595" y="453"/>
                    <a:pt x="548" y="405"/>
                    <a:pt x="548" y="358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946" name="Google Shape;946;p47"/>
          <p:cNvGrpSpPr/>
          <p:nvPr>
            <p:custDataLst>
              <p:tags r:id="rId12"/>
            </p:custDataLst>
          </p:nvPr>
        </p:nvGrpSpPr>
        <p:grpSpPr>
          <a:xfrm>
            <a:off x="7328650" y="4393722"/>
            <a:ext cx="705644" cy="679393"/>
            <a:chOff x="7948752" y="1377936"/>
            <a:chExt cx="370923" cy="357125"/>
          </a:xfrm>
        </p:grpSpPr>
        <p:sp>
          <p:nvSpPr>
            <p:cNvPr id="947" name="Google Shape;947;p47"/>
            <p:cNvSpPr/>
            <p:nvPr>
              <p:custDataLst>
                <p:tags r:id="rId42"/>
              </p:custDataLst>
            </p:nvPr>
          </p:nvSpPr>
          <p:spPr>
            <a:xfrm>
              <a:off x="7949572" y="1377936"/>
              <a:ext cx="370104" cy="43138"/>
            </a:xfrm>
            <a:custGeom>
              <a:avLst/>
              <a:gdLst/>
              <a:ahLst/>
              <a:cxnLst/>
              <a:rect l="l" t="t" r="r" b="b"/>
              <a:pathLst>
                <a:path w="10836" h="1263" extrusionOk="0">
                  <a:moveTo>
                    <a:pt x="357" y="1"/>
                  </a:moveTo>
                  <a:cubicBezTo>
                    <a:pt x="143" y="1"/>
                    <a:pt x="0" y="167"/>
                    <a:pt x="0" y="358"/>
                  </a:cubicBezTo>
                  <a:lnTo>
                    <a:pt x="0" y="1239"/>
                  </a:lnTo>
                  <a:lnTo>
                    <a:pt x="119" y="1263"/>
                  </a:lnTo>
                  <a:lnTo>
                    <a:pt x="10836" y="1263"/>
                  </a:lnTo>
                  <a:lnTo>
                    <a:pt x="10836" y="382"/>
                  </a:lnTo>
                  <a:cubicBezTo>
                    <a:pt x="10836" y="167"/>
                    <a:pt x="10669" y="1"/>
                    <a:pt x="10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8" name="Google Shape;948;p47"/>
            <p:cNvSpPr/>
            <p:nvPr>
              <p:custDataLst>
                <p:tags r:id="rId43"/>
              </p:custDataLst>
            </p:nvPr>
          </p:nvSpPr>
          <p:spPr>
            <a:xfrm>
              <a:off x="7949572" y="1377936"/>
              <a:ext cx="59396" cy="42318"/>
            </a:xfrm>
            <a:custGeom>
              <a:avLst/>
              <a:gdLst/>
              <a:ahLst/>
              <a:cxnLst/>
              <a:rect l="l" t="t" r="r" b="b"/>
              <a:pathLst>
                <a:path w="1739" h="1239" extrusionOk="0">
                  <a:moveTo>
                    <a:pt x="334" y="1"/>
                  </a:moveTo>
                  <a:cubicBezTo>
                    <a:pt x="143" y="1"/>
                    <a:pt x="0" y="167"/>
                    <a:pt x="0" y="358"/>
                  </a:cubicBezTo>
                  <a:lnTo>
                    <a:pt x="0" y="1239"/>
                  </a:lnTo>
                  <a:lnTo>
                    <a:pt x="1739" y="1239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9" name="Google Shape;949;p47"/>
            <p:cNvSpPr/>
            <p:nvPr>
              <p:custDataLst>
                <p:tags r:id="rId44"/>
              </p:custDataLst>
            </p:nvPr>
          </p:nvSpPr>
          <p:spPr>
            <a:xfrm>
              <a:off x="7948752" y="1421040"/>
              <a:ext cx="101714" cy="226174"/>
            </a:xfrm>
            <a:custGeom>
              <a:avLst/>
              <a:gdLst/>
              <a:ahLst/>
              <a:cxnLst/>
              <a:rect l="l" t="t" r="r" b="b"/>
              <a:pathLst>
                <a:path w="2978" h="6622" extrusionOk="0">
                  <a:moveTo>
                    <a:pt x="24" y="1"/>
                  </a:moveTo>
                  <a:lnTo>
                    <a:pt x="24" y="6383"/>
                  </a:lnTo>
                  <a:cubicBezTo>
                    <a:pt x="0" y="6502"/>
                    <a:pt x="119" y="6621"/>
                    <a:pt x="239" y="6621"/>
                  </a:cubicBezTo>
                  <a:lnTo>
                    <a:pt x="572" y="6621"/>
                  </a:lnTo>
                  <a:cubicBezTo>
                    <a:pt x="572" y="6573"/>
                    <a:pt x="572" y="6526"/>
                    <a:pt x="572" y="6478"/>
                  </a:cubicBezTo>
                  <a:cubicBezTo>
                    <a:pt x="572" y="5549"/>
                    <a:pt x="1167" y="4740"/>
                    <a:pt x="2025" y="4430"/>
                  </a:cubicBezTo>
                  <a:lnTo>
                    <a:pt x="2048" y="4406"/>
                  </a:lnTo>
                  <a:lnTo>
                    <a:pt x="2048" y="2144"/>
                  </a:lnTo>
                  <a:cubicBezTo>
                    <a:pt x="2048" y="1334"/>
                    <a:pt x="2382" y="572"/>
                    <a:pt x="2977" y="25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0" name="Google Shape;950;p47"/>
            <p:cNvSpPr/>
            <p:nvPr>
              <p:custDataLst>
                <p:tags r:id="rId45"/>
              </p:custDataLst>
            </p:nvPr>
          </p:nvSpPr>
          <p:spPr>
            <a:xfrm>
              <a:off x="8199279" y="1421040"/>
              <a:ext cx="120396" cy="225355"/>
            </a:xfrm>
            <a:custGeom>
              <a:avLst/>
              <a:gdLst/>
              <a:ahLst/>
              <a:cxnLst/>
              <a:rect l="l" t="t" r="r" b="b"/>
              <a:pathLst>
                <a:path w="3525" h="6598" extrusionOk="0">
                  <a:moveTo>
                    <a:pt x="0" y="1"/>
                  </a:moveTo>
                  <a:cubicBezTo>
                    <a:pt x="405" y="144"/>
                    <a:pt x="762" y="382"/>
                    <a:pt x="1024" y="739"/>
                  </a:cubicBezTo>
                  <a:cubicBezTo>
                    <a:pt x="1286" y="1072"/>
                    <a:pt x="1429" y="1501"/>
                    <a:pt x="1429" y="1953"/>
                  </a:cubicBezTo>
                  <a:lnTo>
                    <a:pt x="1429" y="6573"/>
                  </a:lnTo>
                  <a:lnTo>
                    <a:pt x="1453" y="6597"/>
                  </a:lnTo>
                  <a:lnTo>
                    <a:pt x="3287" y="6597"/>
                  </a:lnTo>
                  <a:cubicBezTo>
                    <a:pt x="3406" y="6597"/>
                    <a:pt x="3525" y="6478"/>
                    <a:pt x="3525" y="6359"/>
                  </a:cubicBezTo>
                  <a:lnTo>
                    <a:pt x="3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1" name="Google Shape;951;p47"/>
            <p:cNvSpPr/>
            <p:nvPr>
              <p:custDataLst>
                <p:tags r:id="rId46"/>
              </p:custDataLst>
            </p:nvPr>
          </p:nvSpPr>
          <p:spPr>
            <a:xfrm>
              <a:off x="7948752" y="1421040"/>
              <a:ext cx="30944" cy="226174"/>
            </a:xfrm>
            <a:custGeom>
              <a:avLst/>
              <a:gdLst/>
              <a:ahLst/>
              <a:cxnLst/>
              <a:rect l="l" t="t" r="r" b="b"/>
              <a:pathLst>
                <a:path w="906" h="6622" extrusionOk="0">
                  <a:moveTo>
                    <a:pt x="0" y="1"/>
                  </a:moveTo>
                  <a:lnTo>
                    <a:pt x="0" y="6383"/>
                  </a:lnTo>
                  <a:cubicBezTo>
                    <a:pt x="0" y="6502"/>
                    <a:pt x="119" y="6621"/>
                    <a:pt x="239" y="6621"/>
                  </a:cubicBezTo>
                  <a:lnTo>
                    <a:pt x="572" y="6621"/>
                  </a:lnTo>
                  <a:cubicBezTo>
                    <a:pt x="572" y="6573"/>
                    <a:pt x="572" y="6526"/>
                    <a:pt x="572" y="6478"/>
                  </a:cubicBezTo>
                  <a:lnTo>
                    <a:pt x="572" y="6454"/>
                  </a:lnTo>
                  <a:cubicBezTo>
                    <a:pt x="572" y="6050"/>
                    <a:pt x="691" y="5645"/>
                    <a:pt x="905" y="5311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2" name="Google Shape;952;p47"/>
            <p:cNvSpPr/>
            <p:nvPr>
              <p:custDataLst>
                <p:tags r:id="rId47"/>
              </p:custDataLst>
            </p:nvPr>
          </p:nvSpPr>
          <p:spPr>
            <a:xfrm>
              <a:off x="8166730" y="1420220"/>
              <a:ext cx="82177" cy="226994"/>
            </a:xfrm>
            <a:custGeom>
              <a:avLst/>
              <a:gdLst/>
              <a:ahLst/>
              <a:cxnLst/>
              <a:rect l="l" t="t" r="r" b="b"/>
              <a:pathLst>
                <a:path w="2406" h="6646" extrusionOk="0">
                  <a:moveTo>
                    <a:pt x="977" y="1"/>
                  </a:moveTo>
                  <a:lnTo>
                    <a:pt x="953" y="25"/>
                  </a:lnTo>
                  <a:lnTo>
                    <a:pt x="72" y="25"/>
                  </a:lnTo>
                  <a:lnTo>
                    <a:pt x="72" y="49"/>
                  </a:lnTo>
                  <a:cubicBezTo>
                    <a:pt x="310" y="382"/>
                    <a:pt x="453" y="763"/>
                    <a:pt x="453" y="1168"/>
                  </a:cubicBezTo>
                  <a:lnTo>
                    <a:pt x="453" y="1549"/>
                  </a:lnTo>
                  <a:cubicBezTo>
                    <a:pt x="1001" y="1692"/>
                    <a:pt x="1382" y="2192"/>
                    <a:pt x="1406" y="2763"/>
                  </a:cubicBezTo>
                  <a:lnTo>
                    <a:pt x="1406" y="4478"/>
                  </a:lnTo>
                  <a:cubicBezTo>
                    <a:pt x="1382" y="5407"/>
                    <a:pt x="858" y="6240"/>
                    <a:pt x="1" y="6621"/>
                  </a:cubicBezTo>
                  <a:lnTo>
                    <a:pt x="1" y="6645"/>
                  </a:lnTo>
                  <a:lnTo>
                    <a:pt x="2406" y="6645"/>
                  </a:lnTo>
                  <a:lnTo>
                    <a:pt x="2406" y="1977"/>
                  </a:lnTo>
                  <a:cubicBezTo>
                    <a:pt x="2406" y="1073"/>
                    <a:pt x="1834" y="287"/>
                    <a:pt x="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3" name="Google Shape;953;p47"/>
            <p:cNvSpPr/>
            <p:nvPr>
              <p:custDataLst>
                <p:tags r:id="rId48"/>
              </p:custDataLst>
            </p:nvPr>
          </p:nvSpPr>
          <p:spPr>
            <a:xfrm>
              <a:off x="8017882" y="1421040"/>
              <a:ext cx="164354" cy="151341"/>
            </a:xfrm>
            <a:custGeom>
              <a:avLst/>
              <a:gdLst/>
              <a:ahLst/>
              <a:cxnLst/>
              <a:rect l="l" t="t" r="r" b="b"/>
              <a:pathLst>
                <a:path w="4812" h="4431" extrusionOk="0">
                  <a:moveTo>
                    <a:pt x="953" y="1"/>
                  </a:moveTo>
                  <a:cubicBezTo>
                    <a:pt x="334" y="548"/>
                    <a:pt x="1" y="1310"/>
                    <a:pt x="1" y="2144"/>
                  </a:cubicBezTo>
                  <a:lnTo>
                    <a:pt x="1" y="4430"/>
                  </a:lnTo>
                  <a:cubicBezTo>
                    <a:pt x="215" y="4359"/>
                    <a:pt x="453" y="4335"/>
                    <a:pt x="691" y="4335"/>
                  </a:cubicBezTo>
                  <a:cubicBezTo>
                    <a:pt x="719" y="4328"/>
                    <a:pt x="749" y="4325"/>
                    <a:pt x="780" y="4325"/>
                  </a:cubicBezTo>
                  <a:cubicBezTo>
                    <a:pt x="854" y="4325"/>
                    <a:pt x="933" y="4342"/>
                    <a:pt x="1001" y="4359"/>
                  </a:cubicBezTo>
                  <a:lnTo>
                    <a:pt x="1025" y="4335"/>
                  </a:lnTo>
                  <a:lnTo>
                    <a:pt x="1025" y="3811"/>
                  </a:lnTo>
                  <a:cubicBezTo>
                    <a:pt x="1025" y="3168"/>
                    <a:pt x="1549" y="2668"/>
                    <a:pt x="2168" y="2668"/>
                  </a:cubicBezTo>
                  <a:lnTo>
                    <a:pt x="2573" y="2668"/>
                  </a:lnTo>
                  <a:cubicBezTo>
                    <a:pt x="2692" y="2668"/>
                    <a:pt x="2787" y="2620"/>
                    <a:pt x="2882" y="2549"/>
                  </a:cubicBezTo>
                  <a:lnTo>
                    <a:pt x="3644" y="1692"/>
                  </a:lnTo>
                  <a:cubicBezTo>
                    <a:pt x="3748" y="1567"/>
                    <a:pt x="3888" y="1496"/>
                    <a:pt x="4033" y="1496"/>
                  </a:cubicBezTo>
                  <a:cubicBezTo>
                    <a:pt x="4054" y="1496"/>
                    <a:pt x="4076" y="1498"/>
                    <a:pt x="4097" y="1501"/>
                  </a:cubicBezTo>
                  <a:lnTo>
                    <a:pt x="4478" y="1501"/>
                  </a:lnTo>
                  <a:cubicBezTo>
                    <a:pt x="4513" y="1494"/>
                    <a:pt x="4545" y="1491"/>
                    <a:pt x="4577" y="1491"/>
                  </a:cubicBezTo>
                  <a:cubicBezTo>
                    <a:pt x="4653" y="1491"/>
                    <a:pt x="4720" y="1508"/>
                    <a:pt x="4787" y="1525"/>
                  </a:cubicBezTo>
                  <a:lnTo>
                    <a:pt x="4811" y="1525"/>
                  </a:lnTo>
                  <a:lnTo>
                    <a:pt x="4811" y="1168"/>
                  </a:lnTo>
                  <a:cubicBezTo>
                    <a:pt x="4811" y="763"/>
                    <a:pt x="4668" y="358"/>
                    <a:pt x="4430" y="25"/>
                  </a:cubicBezTo>
                  <a:lnTo>
                    <a:pt x="44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4" name="Google Shape;954;p47"/>
            <p:cNvSpPr/>
            <p:nvPr>
              <p:custDataLst>
                <p:tags r:id="rId49"/>
              </p:custDataLst>
            </p:nvPr>
          </p:nvSpPr>
          <p:spPr>
            <a:xfrm>
              <a:off x="8017882" y="1421040"/>
              <a:ext cx="57790" cy="150521"/>
            </a:xfrm>
            <a:custGeom>
              <a:avLst/>
              <a:gdLst/>
              <a:ahLst/>
              <a:cxnLst/>
              <a:rect l="l" t="t" r="r" b="b"/>
              <a:pathLst>
                <a:path w="1692" h="4407" extrusionOk="0">
                  <a:moveTo>
                    <a:pt x="953" y="1"/>
                  </a:moveTo>
                  <a:cubicBezTo>
                    <a:pt x="334" y="548"/>
                    <a:pt x="1" y="1310"/>
                    <a:pt x="1" y="2144"/>
                  </a:cubicBezTo>
                  <a:lnTo>
                    <a:pt x="1" y="4406"/>
                  </a:lnTo>
                  <a:cubicBezTo>
                    <a:pt x="215" y="4335"/>
                    <a:pt x="453" y="4311"/>
                    <a:pt x="691" y="4311"/>
                  </a:cubicBezTo>
                  <a:lnTo>
                    <a:pt x="691" y="4287"/>
                  </a:lnTo>
                  <a:lnTo>
                    <a:pt x="739" y="4287"/>
                  </a:lnTo>
                  <a:lnTo>
                    <a:pt x="739" y="2120"/>
                  </a:lnTo>
                  <a:cubicBezTo>
                    <a:pt x="739" y="1310"/>
                    <a:pt x="1096" y="548"/>
                    <a:pt x="1691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5" name="Google Shape;955;p47"/>
            <p:cNvSpPr/>
            <p:nvPr>
              <p:custDataLst>
                <p:tags r:id="rId50"/>
              </p:custDataLst>
            </p:nvPr>
          </p:nvSpPr>
          <p:spPr>
            <a:xfrm>
              <a:off x="8210653" y="1530028"/>
              <a:ext cx="44777" cy="62674"/>
            </a:xfrm>
            <a:custGeom>
              <a:avLst/>
              <a:gdLst/>
              <a:ahLst/>
              <a:cxnLst/>
              <a:rect l="l" t="t" r="r" b="b"/>
              <a:pathLst>
                <a:path w="1311" h="1835" extrusionOk="0">
                  <a:moveTo>
                    <a:pt x="96" y="1"/>
                  </a:moveTo>
                  <a:lnTo>
                    <a:pt x="96" y="1239"/>
                  </a:lnTo>
                  <a:cubicBezTo>
                    <a:pt x="96" y="1430"/>
                    <a:pt x="72" y="1644"/>
                    <a:pt x="1" y="1835"/>
                  </a:cubicBezTo>
                  <a:lnTo>
                    <a:pt x="167" y="1835"/>
                  </a:lnTo>
                  <a:cubicBezTo>
                    <a:pt x="1310" y="1763"/>
                    <a:pt x="1310" y="72"/>
                    <a:pt x="167" y="25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6" name="Google Shape;956;p47"/>
            <p:cNvSpPr/>
            <p:nvPr>
              <p:custDataLst>
                <p:tags r:id="rId51"/>
              </p:custDataLst>
            </p:nvPr>
          </p:nvSpPr>
          <p:spPr>
            <a:xfrm>
              <a:off x="8052037" y="1470667"/>
              <a:ext cx="162714" cy="175727"/>
            </a:xfrm>
            <a:custGeom>
              <a:avLst/>
              <a:gdLst/>
              <a:ahLst/>
              <a:cxnLst/>
              <a:rect l="l" t="t" r="r" b="b"/>
              <a:pathLst>
                <a:path w="4764" h="5145" extrusionOk="0">
                  <a:moveTo>
                    <a:pt x="3097" y="0"/>
                  </a:moveTo>
                  <a:cubicBezTo>
                    <a:pt x="2906" y="0"/>
                    <a:pt x="2739" y="72"/>
                    <a:pt x="2620" y="215"/>
                  </a:cubicBezTo>
                  <a:lnTo>
                    <a:pt x="1858" y="1048"/>
                  </a:lnTo>
                  <a:cubicBezTo>
                    <a:pt x="1787" y="1143"/>
                    <a:pt x="1692" y="1167"/>
                    <a:pt x="1573" y="1167"/>
                  </a:cubicBezTo>
                  <a:lnTo>
                    <a:pt x="1168" y="1167"/>
                  </a:lnTo>
                  <a:cubicBezTo>
                    <a:pt x="525" y="1167"/>
                    <a:pt x="1" y="1691"/>
                    <a:pt x="1" y="2358"/>
                  </a:cubicBezTo>
                  <a:lnTo>
                    <a:pt x="1" y="2882"/>
                  </a:lnTo>
                  <a:cubicBezTo>
                    <a:pt x="1049" y="3049"/>
                    <a:pt x="1835" y="3930"/>
                    <a:pt x="1835" y="5001"/>
                  </a:cubicBezTo>
                  <a:lnTo>
                    <a:pt x="1835" y="5144"/>
                  </a:lnTo>
                  <a:lnTo>
                    <a:pt x="3335" y="5144"/>
                  </a:lnTo>
                  <a:cubicBezTo>
                    <a:pt x="4192" y="4763"/>
                    <a:pt x="4764" y="3906"/>
                    <a:pt x="4764" y="2977"/>
                  </a:cubicBezTo>
                  <a:lnTo>
                    <a:pt x="4764" y="1263"/>
                  </a:lnTo>
                  <a:cubicBezTo>
                    <a:pt x="4764" y="572"/>
                    <a:pt x="4192" y="0"/>
                    <a:pt x="3478" y="0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7" name="Google Shape;957;p47"/>
            <p:cNvSpPr/>
            <p:nvPr>
              <p:custDataLst>
                <p:tags r:id="rId52"/>
              </p:custDataLst>
            </p:nvPr>
          </p:nvSpPr>
          <p:spPr>
            <a:xfrm>
              <a:off x="8052037" y="1510526"/>
              <a:ext cx="51301" cy="65919"/>
            </a:xfrm>
            <a:custGeom>
              <a:avLst/>
              <a:gdLst/>
              <a:ahLst/>
              <a:cxnLst/>
              <a:rect l="l" t="t" r="r" b="b"/>
              <a:pathLst>
                <a:path w="1502" h="1930" extrusionOk="0">
                  <a:moveTo>
                    <a:pt x="1192" y="0"/>
                  </a:moveTo>
                  <a:cubicBezTo>
                    <a:pt x="525" y="0"/>
                    <a:pt x="1" y="524"/>
                    <a:pt x="1" y="1191"/>
                  </a:cubicBezTo>
                  <a:lnTo>
                    <a:pt x="1" y="1691"/>
                  </a:lnTo>
                  <a:cubicBezTo>
                    <a:pt x="263" y="1739"/>
                    <a:pt x="477" y="1810"/>
                    <a:pt x="715" y="1929"/>
                  </a:cubicBezTo>
                  <a:lnTo>
                    <a:pt x="715" y="1786"/>
                  </a:lnTo>
                  <a:lnTo>
                    <a:pt x="715" y="1143"/>
                  </a:lnTo>
                  <a:cubicBezTo>
                    <a:pt x="691" y="643"/>
                    <a:pt x="1025" y="167"/>
                    <a:pt x="150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8" name="Google Shape;958;p47"/>
            <p:cNvSpPr/>
            <p:nvPr>
              <p:custDataLst>
                <p:tags r:id="rId53"/>
              </p:custDataLst>
            </p:nvPr>
          </p:nvSpPr>
          <p:spPr>
            <a:xfrm>
              <a:off x="8111433" y="1538670"/>
              <a:ext cx="27666" cy="51608"/>
            </a:xfrm>
            <a:custGeom>
              <a:avLst/>
              <a:gdLst/>
              <a:ahLst/>
              <a:cxnLst/>
              <a:rect l="l" t="t" r="r" b="b"/>
              <a:pathLst>
                <a:path w="810" h="1511" extrusionOk="0">
                  <a:moveTo>
                    <a:pt x="658" y="1"/>
                  </a:moveTo>
                  <a:cubicBezTo>
                    <a:pt x="599" y="1"/>
                    <a:pt x="536" y="28"/>
                    <a:pt x="500" y="81"/>
                  </a:cubicBezTo>
                  <a:lnTo>
                    <a:pt x="48" y="1010"/>
                  </a:lnTo>
                  <a:cubicBezTo>
                    <a:pt x="0" y="1081"/>
                    <a:pt x="24" y="1177"/>
                    <a:pt x="96" y="1224"/>
                  </a:cubicBezTo>
                  <a:lnTo>
                    <a:pt x="548" y="1510"/>
                  </a:lnTo>
                  <a:lnTo>
                    <a:pt x="643" y="1510"/>
                  </a:lnTo>
                  <a:cubicBezTo>
                    <a:pt x="691" y="1510"/>
                    <a:pt x="739" y="1486"/>
                    <a:pt x="786" y="1439"/>
                  </a:cubicBezTo>
                  <a:cubicBezTo>
                    <a:pt x="810" y="1367"/>
                    <a:pt x="786" y="1272"/>
                    <a:pt x="715" y="1224"/>
                  </a:cubicBezTo>
                  <a:lnTo>
                    <a:pt x="381" y="1034"/>
                  </a:lnTo>
                  <a:lnTo>
                    <a:pt x="786" y="224"/>
                  </a:lnTo>
                  <a:cubicBezTo>
                    <a:pt x="810" y="153"/>
                    <a:pt x="786" y="57"/>
                    <a:pt x="715" y="10"/>
                  </a:cubicBezTo>
                  <a:cubicBezTo>
                    <a:pt x="697" y="4"/>
                    <a:pt x="677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9" name="Google Shape;959;p47"/>
            <p:cNvSpPr/>
            <p:nvPr>
              <p:custDataLst>
                <p:tags r:id="rId54"/>
              </p:custDataLst>
            </p:nvPr>
          </p:nvSpPr>
          <p:spPr>
            <a:xfrm>
              <a:off x="8089471" y="1535732"/>
              <a:ext cx="10588" cy="30944"/>
            </a:xfrm>
            <a:custGeom>
              <a:avLst/>
              <a:gdLst/>
              <a:ahLst/>
              <a:cxnLst/>
              <a:rect l="l" t="t" r="r" b="b"/>
              <a:pathLst>
                <a:path w="310" h="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739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38" y="905"/>
                    <a:pt x="310" y="834"/>
                    <a:pt x="310" y="739"/>
                  </a:cubicBezTo>
                  <a:lnTo>
                    <a:pt x="310" y="167"/>
                  </a:lnTo>
                  <a:cubicBezTo>
                    <a:pt x="310" y="72"/>
                    <a:pt x="238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0" name="Google Shape;960;p47"/>
            <p:cNvSpPr/>
            <p:nvPr>
              <p:custDataLst>
                <p:tags r:id="rId55"/>
              </p:custDataLst>
            </p:nvPr>
          </p:nvSpPr>
          <p:spPr>
            <a:xfrm>
              <a:off x="8166730" y="1536552"/>
              <a:ext cx="10622" cy="30125"/>
            </a:xfrm>
            <a:custGeom>
              <a:avLst/>
              <a:gdLst/>
              <a:ahLst/>
              <a:cxnLst/>
              <a:rect l="l" t="t" r="r" b="b"/>
              <a:pathLst>
                <a:path w="311" h="882" extrusionOk="0">
                  <a:moveTo>
                    <a:pt x="155" y="0"/>
                  </a:moveTo>
                  <a:cubicBezTo>
                    <a:pt x="84" y="0"/>
                    <a:pt x="13" y="48"/>
                    <a:pt x="1" y="143"/>
                  </a:cubicBezTo>
                  <a:lnTo>
                    <a:pt x="1" y="715"/>
                  </a:lnTo>
                  <a:cubicBezTo>
                    <a:pt x="1" y="810"/>
                    <a:pt x="72" y="881"/>
                    <a:pt x="144" y="881"/>
                  </a:cubicBezTo>
                  <a:cubicBezTo>
                    <a:pt x="239" y="881"/>
                    <a:pt x="310" y="810"/>
                    <a:pt x="310" y="715"/>
                  </a:cubicBezTo>
                  <a:lnTo>
                    <a:pt x="310" y="143"/>
                  </a:lnTo>
                  <a:cubicBezTo>
                    <a:pt x="298" y="48"/>
                    <a:pt x="227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1" name="Google Shape;961;p47"/>
            <p:cNvSpPr/>
            <p:nvPr>
              <p:custDataLst>
                <p:tags r:id="rId56"/>
              </p:custDataLst>
            </p:nvPr>
          </p:nvSpPr>
          <p:spPr>
            <a:xfrm>
              <a:off x="8148354" y="1509911"/>
              <a:ext cx="44436" cy="16907"/>
            </a:xfrm>
            <a:custGeom>
              <a:avLst/>
              <a:gdLst/>
              <a:ahLst/>
              <a:cxnLst/>
              <a:rect l="l" t="t" r="r" b="b"/>
              <a:pathLst>
                <a:path w="1301" h="495" extrusionOk="0">
                  <a:moveTo>
                    <a:pt x="682" y="0"/>
                  </a:moveTo>
                  <a:cubicBezTo>
                    <a:pt x="473" y="0"/>
                    <a:pt x="265" y="78"/>
                    <a:pt x="110" y="233"/>
                  </a:cubicBezTo>
                  <a:cubicBezTo>
                    <a:pt x="0" y="342"/>
                    <a:pt x="115" y="494"/>
                    <a:pt x="239" y="494"/>
                  </a:cubicBezTo>
                  <a:cubicBezTo>
                    <a:pt x="277" y="494"/>
                    <a:pt x="315" y="480"/>
                    <a:pt x="348" y="447"/>
                  </a:cubicBezTo>
                  <a:cubicBezTo>
                    <a:pt x="443" y="352"/>
                    <a:pt x="562" y="304"/>
                    <a:pt x="682" y="304"/>
                  </a:cubicBezTo>
                  <a:cubicBezTo>
                    <a:pt x="801" y="304"/>
                    <a:pt x="943" y="352"/>
                    <a:pt x="1015" y="447"/>
                  </a:cubicBezTo>
                  <a:cubicBezTo>
                    <a:pt x="1063" y="471"/>
                    <a:pt x="1086" y="495"/>
                    <a:pt x="1134" y="495"/>
                  </a:cubicBezTo>
                  <a:cubicBezTo>
                    <a:pt x="1182" y="495"/>
                    <a:pt x="1205" y="471"/>
                    <a:pt x="1253" y="447"/>
                  </a:cubicBezTo>
                  <a:cubicBezTo>
                    <a:pt x="1301" y="399"/>
                    <a:pt x="1301" y="280"/>
                    <a:pt x="1253" y="233"/>
                  </a:cubicBezTo>
                  <a:cubicBezTo>
                    <a:pt x="1098" y="78"/>
                    <a:pt x="890" y="0"/>
                    <a:pt x="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2" name="Google Shape;962;p47"/>
            <p:cNvSpPr/>
            <p:nvPr>
              <p:custDataLst>
                <p:tags r:id="rId57"/>
              </p:custDataLst>
            </p:nvPr>
          </p:nvSpPr>
          <p:spPr>
            <a:xfrm>
              <a:off x="8134214" y="1586179"/>
              <a:ext cx="43548" cy="42318"/>
            </a:xfrm>
            <a:custGeom>
              <a:avLst/>
              <a:gdLst/>
              <a:ahLst/>
              <a:cxnLst/>
              <a:rect l="l" t="t" r="r" b="b"/>
              <a:pathLst>
                <a:path w="1275" h="1239" extrusionOk="0">
                  <a:moveTo>
                    <a:pt x="1099" y="0"/>
                  </a:moveTo>
                  <a:cubicBezTo>
                    <a:pt x="1012" y="0"/>
                    <a:pt x="929" y="48"/>
                    <a:pt x="953" y="143"/>
                  </a:cubicBezTo>
                  <a:cubicBezTo>
                    <a:pt x="953" y="572"/>
                    <a:pt x="595" y="929"/>
                    <a:pt x="167" y="929"/>
                  </a:cubicBezTo>
                  <a:cubicBezTo>
                    <a:pt x="72" y="929"/>
                    <a:pt x="0" y="1000"/>
                    <a:pt x="0" y="1072"/>
                  </a:cubicBezTo>
                  <a:cubicBezTo>
                    <a:pt x="0" y="1167"/>
                    <a:pt x="72" y="1238"/>
                    <a:pt x="167" y="1238"/>
                  </a:cubicBezTo>
                  <a:cubicBezTo>
                    <a:pt x="762" y="1238"/>
                    <a:pt x="1262" y="738"/>
                    <a:pt x="1262" y="143"/>
                  </a:cubicBezTo>
                  <a:cubicBezTo>
                    <a:pt x="1274" y="48"/>
                    <a:pt x="1185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3" name="Google Shape;963;p47"/>
            <p:cNvSpPr/>
            <p:nvPr>
              <p:custDataLst>
                <p:tags r:id="rId58"/>
              </p:custDataLst>
            </p:nvPr>
          </p:nvSpPr>
          <p:spPr>
            <a:xfrm>
              <a:off x="7967469" y="1567462"/>
              <a:ext cx="148062" cy="148062"/>
            </a:xfrm>
            <a:custGeom>
              <a:avLst/>
              <a:gdLst/>
              <a:ahLst/>
              <a:cxnLst/>
              <a:rect l="l" t="t" r="r" b="b"/>
              <a:pathLst>
                <a:path w="4335" h="4335" extrusionOk="0">
                  <a:moveTo>
                    <a:pt x="2167" y="0"/>
                  </a:moveTo>
                  <a:cubicBezTo>
                    <a:pt x="976" y="0"/>
                    <a:pt x="0" y="977"/>
                    <a:pt x="0" y="2167"/>
                  </a:cubicBezTo>
                  <a:cubicBezTo>
                    <a:pt x="0" y="3358"/>
                    <a:pt x="976" y="4334"/>
                    <a:pt x="2167" y="4334"/>
                  </a:cubicBezTo>
                  <a:cubicBezTo>
                    <a:pt x="3358" y="4334"/>
                    <a:pt x="4334" y="3358"/>
                    <a:pt x="4334" y="2167"/>
                  </a:cubicBezTo>
                  <a:cubicBezTo>
                    <a:pt x="4334" y="977"/>
                    <a:pt x="3358" y="0"/>
                    <a:pt x="2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4" name="Google Shape;964;p47"/>
            <p:cNvSpPr/>
            <p:nvPr>
              <p:custDataLst>
                <p:tags r:id="rId59"/>
              </p:custDataLst>
            </p:nvPr>
          </p:nvSpPr>
          <p:spPr>
            <a:xfrm>
              <a:off x="7969075" y="1587887"/>
              <a:ext cx="126100" cy="108101"/>
            </a:xfrm>
            <a:custGeom>
              <a:avLst/>
              <a:gdLst/>
              <a:ahLst/>
              <a:cxnLst/>
              <a:rect l="l" t="t" r="r" b="b"/>
              <a:pathLst>
                <a:path w="3692" h="3165" extrusionOk="0">
                  <a:moveTo>
                    <a:pt x="2108" y="1"/>
                  </a:moveTo>
                  <a:cubicBezTo>
                    <a:pt x="1717" y="1"/>
                    <a:pt x="1320" y="147"/>
                    <a:pt x="1001" y="474"/>
                  </a:cubicBezTo>
                  <a:cubicBezTo>
                    <a:pt x="1" y="1450"/>
                    <a:pt x="715" y="3165"/>
                    <a:pt x="2120" y="3165"/>
                  </a:cubicBezTo>
                  <a:cubicBezTo>
                    <a:pt x="2978" y="3141"/>
                    <a:pt x="3692" y="2451"/>
                    <a:pt x="3692" y="1569"/>
                  </a:cubicBezTo>
                  <a:cubicBezTo>
                    <a:pt x="3692" y="623"/>
                    <a:pt x="2914" y="1"/>
                    <a:pt x="2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5" name="Google Shape;965;p47"/>
            <p:cNvSpPr/>
            <p:nvPr>
              <p:custDataLst>
                <p:tags r:id="rId60"/>
              </p:custDataLst>
            </p:nvPr>
          </p:nvSpPr>
          <p:spPr>
            <a:xfrm>
              <a:off x="7984547" y="1587716"/>
              <a:ext cx="69164" cy="107554"/>
            </a:xfrm>
            <a:custGeom>
              <a:avLst/>
              <a:gdLst/>
              <a:ahLst/>
              <a:cxnLst/>
              <a:rect l="l" t="t" r="r" b="b"/>
              <a:pathLst>
                <a:path w="2025" h="3149" extrusionOk="0">
                  <a:moveTo>
                    <a:pt x="1560" y="0"/>
                  </a:moveTo>
                  <a:cubicBezTo>
                    <a:pt x="715" y="0"/>
                    <a:pt x="0" y="698"/>
                    <a:pt x="0" y="1574"/>
                  </a:cubicBezTo>
                  <a:cubicBezTo>
                    <a:pt x="0" y="2451"/>
                    <a:pt x="715" y="3148"/>
                    <a:pt x="1560" y="3148"/>
                  </a:cubicBezTo>
                  <a:cubicBezTo>
                    <a:pt x="1588" y="3148"/>
                    <a:pt x="1616" y="3148"/>
                    <a:pt x="1643" y="3146"/>
                  </a:cubicBezTo>
                  <a:cubicBezTo>
                    <a:pt x="1762" y="3146"/>
                    <a:pt x="1905" y="3122"/>
                    <a:pt x="2024" y="3099"/>
                  </a:cubicBezTo>
                  <a:cubicBezTo>
                    <a:pt x="1310" y="2932"/>
                    <a:pt x="834" y="2289"/>
                    <a:pt x="834" y="1574"/>
                  </a:cubicBezTo>
                  <a:cubicBezTo>
                    <a:pt x="834" y="860"/>
                    <a:pt x="1310" y="217"/>
                    <a:pt x="2024" y="50"/>
                  </a:cubicBezTo>
                  <a:cubicBezTo>
                    <a:pt x="1905" y="3"/>
                    <a:pt x="1762" y="3"/>
                    <a:pt x="1643" y="3"/>
                  </a:cubicBezTo>
                  <a:cubicBezTo>
                    <a:pt x="1616" y="1"/>
                    <a:pt x="1588" y="0"/>
                    <a:pt x="1560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6" name="Google Shape;966;p47"/>
            <p:cNvSpPr/>
            <p:nvPr>
              <p:custDataLst>
                <p:tags r:id="rId61"/>
              </p:custDataLst>
            </p:nvPr>
          </p:nvSpPr>
          <p:spPr>
            <a:xfrm>
              <a:off x="7961765" y="1582115"/>
              <a:ext cx="139113" cy="118757"/>
            </a:xfrm>
            <a:custGeom>
              <a:avLst/>
              <a:gdLst/>
              <a:ahLst/>
              <a:cxnLst/>
              <a:rect l="l" t="t" r="r" b="b"/>
              <a:pathLst>
                <a:path w="4073" h="3477" extrusionOk="0">
                  <a:moveTo>
                    <a:pt x="2305" y="333"/>
                  </a:moveTo>
                  <a:cubicBezTo>
                    <a:pt x="2315" y="333"/>
                    <a:pt x="2325" y="333"/>
                    <a:pt x="2334" y="333"/>
                  </a:cubicBezTo>
                  <a:cubicBezTo>
                    <a:pt x="3120" y="333"/>
                    <a:pt x="3739" y="953"/>
                    <a:pt x="3739" y="1738"/>
                  </a:cubicBezTo>
                  <a:cubicBezTo>
                    <a:pt x="3739" y="2592"/>
                    <a:pt x="3042" y="3162"/>
                    <a:pt x="2318" y="3162"/>
                  </a:cubicBezTo>
                  <a:cubicBezTo>
                    <a:pt x="1972" y="3162"/>
                    <a:pt x="1619" y="3032"/>
                    <a:pt x="1334" y="2739"/>
                  </a:cubicBezTo>
                  <a:cubicBezTo>
                    <a:pt x="436" y="1864"/>
                    <a:pt x="1062" y="333"/>
                    <a:pt x="2305" y="333"/>
                  </a:cubicBezTo>
                  <a:close/>
                  <a:moveTo>
                    <a:pt x="2304" y="0"/>
                  </a:moveTo>
                  <a:cubicBezTo>
                    <a:pt x="1880" y="0"/>
                    <a:pt x="1448" y="155"/>
                    <a:pt x="1096" y="500"/>
                  </a:cubicBezTo>
                  <a:cubicBezTo>
                    <a:pt x="0" y="1596"/>
                    <a:pt x="786" y="3477"/>
                    <a:pt x="2334" y="3477"/>
                  </a:cubicBezTo>
                  <a:cubicBezTo>
                    <a:pt x="3287" y="3477"/>
                    <a:pt x="4049" y="2691"/>
                    <a:pt x="4073" y="1738"/>
                  </a:cubicBezTo>
                  <a:cubicBezTo>
                    <a:pt x="4057" y="689"/>
                    <a:pt x="3197" y="0"/>
                    <a:pt x="2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7" name="Google Shape;967;p47"/>
            <p:cNvSpPr/>
            <p:nvPr>
              <p:custDataLst>
                <p:tags r:id="rId62"/>
              </p:custDataLst>
            </p:nvPr>
          </p:nvSpPr>
          <p:spPr>
            <a:xfrm>
              <a:off x="8034140" y="1605682"/>
              <a:ext cx="43172" cy="43138"/>
            </a:xfrm>
            <a:custGeom>
              <a:avLst/>
              <a:gdLst/>
              <a:ahLst/>
              <a:cxnLst/>
              <a:rect l="l" t="t" r="r" b="b"/>
              <a:pathLst>
                <a:path w="1264" h="1263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lnTo>
                    <a:pt x="1" y="596"/>
                  </a:lnTo>
                  <a:cubicBezTo>
                    <a:pt x="1" y="644"/>
                    <a:pt x="25" y="667"/>
                    <a:pt x="72" y="667"/>
                  </a:cubicBezTo>
                  <a:lnTo>
                    <a:pt x="525" y="667"/>
                  </a:lnTo>
                  <a:cubicBezTo>
                    <a:pt x="549" y="667"/>
                    <a:pt x="596" y="691"/>
                    <a:pt x="596" y="739"/>
                  </a:cubicBezTo>
                  <a:lnTo>
                    <a:pt x="596" y="1191"/>
                  </a:lnTo>
                  <a:cubicBezTo>
                    <a:pt x="596" y="1215"/>
                    <a:pt x="620" y="1263"/>
                    <a:pt x="668" y="1263"/>
                  </a:cubicBezTo>
                  <a:lnTo>
                    <a:pt x="1192" y="1263"/>
                  </a:lnTo>
                  <a:cubicBezTo>
                    <a:pt x="1215" y="1263"/>
                    <a:pt x="1263" y="1215"/>
                    <a:pt x="1263" y="1191"/>
                  </a:cubicBezTo>
                  <a:lnTo>
                    <a:pt x="1263" y="667"/>
                  </a:lnTo>
                  <a:cubicBezTo>
                    <a:pt x="1263" y="620"/>
                    <a:pt x="1215" y="596"/>
                    <a:pt x="1192" y="596"/>
                  </a:cubicBezTo>
                  <a:lnTo>
                    <a:pt x="739" y="596"/>
                  </a:lnTo>
                  <a:cubicBezTo>
                    <a:pt x="692" y="596"/>
                    <a:pt x="668" y="548"/>
                    <a:pt x="668" y="524"/>
                  </a:cubicBezTo>
                  <a:lnTo>
                    <a:pt x="668" y="72"/>
                  </a:lnTo>
                  <a:cubicBezTo>
                    <a:pt x="668" y="24"/>
                    <a:pt x="644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8" name="Google Shape;968;p47"/>
            <p:cNvSpPr/>
            <p:nvPr>
              <p:custDataLst>
                <p:tags r:id="rId63"/>
              </p:custDataLst>
            </p:nvPr>
          </p:nvSpPr>
          <p:spPr>
            <a:xfrm>
              <a:off x="8013818" y="1646360"/>
              <a:ext cx="22816" cy="22816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lnTo>
                    <a:pt x="1" y="596"/>
                  </a:lnTo>
                  <a:cubicBezTo>
                    <a:pt x="1" y="643"/>
                    <a:pt x="24" y="667"/>
                    <a:pt x="72" y="667"/>
                  </a:cubicBezTo>
                  <a:lnTo>
                    <a:pt x="596" y="667"/>
                  </a:lnTo>
                  <a:cubicBezTo>
                    <a:pt x="620" y="667"/>
                    <a:pt x="667" y="643"/>
                    <a:pt x="667" y="596"/>
                  </a:cubicBezTo>
                  <a:lnTo>
                    <a:pt x="667" y="72"/>
                  </a:lnTo>
                  <a:cubicBezTo>
                    <a:pt x="667" y="24"/>
                    <a:pt x="620" y="0"/>
                    <a:pt x="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9" name="Google Shape;969;p47"/>
            <p:cNvSpPr/>
            <p:nvPr>
              <p:custDataLst>
                <p:tags r:id="rId64"/>
              </p:custDataLst>
            </p:nvPr>
          </p:nvSpPr>
          <p:spPr>
            <a:xfrm>
              <a:off x="8264344" y="1485319"/>
              <a:ext cx="38254" cy="34189"/>
            </a:xfrm>
            <a:custGeom>
              <a:avLst/>
              <a:gdLst/>
              <a:ahLst/>
              <a:cxnLst/>
              <a:rect l="l" t="t" r="r" b="b"/>
              <a:pathLst>
                <a:path w="1120" h="1001" extrusionOk="0">
                  <a:moveTo>
                    <a:pt x="560" y="0"/>
                  </a:moveTo>
                  <a:cubicBezTo>
                    <a:pt x="489" y="0"/>
                    <a:pt x="417" y="48"/>
                    <a:pt x="405" y="143"/>
                  </a:cubicBezTo>
                  <a:lnTo>
                    <a:pt x="405" y="333"/>
                  </a:lnTo>
                  <a:lnTo>
                    <a:pt x="215" y="333"/>
                  </a:lnTo>
                  <a:cubicBezTo>
                    <a:pt x="0" y="333"/>
                    <a:pt x="0" y="667"/>
                    <a:pt x="215" y="667"/>
                  </a:cubicBezTo>
                  <a:lnTo>
                    <a:pt x="405" y="667"/>
                  </a:lnTo>
                  <a:lnTo>
                    <a:pt x="405" y="857"/>
                  </a:lnTo>
                  <a:cubicBezTo>
                    <a:pt x="417" y="953"/>
                    <a:pt x="489" y="1000"/>
                    <a:pt x="560" y="1000"/>
                  </a:cubicBezTo>
                  <a:cubicBezTo>
                    <a:pt x="631" y="1000"/>
                    <a:pt x="703" y="953"/>
                    <a:pt x="715" y="857"/>
                  </a:cubicBezTo>
                  <a:lnTo>
                    <a:pt x="715" y="667"/>
                  </a:lnTo>
                  <a:lnTo>
                    <a:pt x="905" y="667"/>
                  </a:lnTo>
                  <a:cubicBezTo>
                    <a:pt x="1120" y="667"/>
                    <a:pt x="1120" y="333"/>
                    <a:pt x="905" y="333"/>
                  </a:cubicBezTo>
                  <a:lnTo>
                    <a:pt x="715" y="333"/>
                  </a:lnTo>
                  <a:lnTo>
                    <a:pt x="715" y="143"/>
                  </a:lnTo>
                  <a:cubicBezTo>
                    <a:pt x="703" y="48"/>
                    <a:pt x="631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0" name="Google Shape;970;p47"/>
            <p:cNvSpPr/>
            <p:nvPr>
              <p:custDataLst>
                <p:tags r:id="rId65"/>
              </p:custDataLst>
            </p:nvPr>
          </p:nvSpPr>
          <p:spPr>
            <a:xfrm>
              <a:off x="7963576" y="1503797"/>
              <a:ext cx="36443" cy="33813"/>
            </a:xfrm>
            <a:custGeom>
              <a:avLst/>
              <a:gdLst/>
              <a:ahLst/>
              <a:cxnLst/>
              <a:rect l="l" t="t" r="r" b="b"/>
              <a:pathLst>
                <a:path w="1067" h="990" extrusionOk="0">
                  <a:moveTo>
                    <a:pt x="531" y="1"/>
                  </a:moveTo>
                  <a:cubicBezTo>
                    <a:pt x="448" y="1"/>
                    <a:pt x="364" y="42"/>
                    <a:pt x="376" y="126"/>
                  </a:cubicBezTo>
                  <a:lnTo>
                    <a:pt x="376" y="340"/>
                  </a:lnTo>
                  <a:lnTo>
                    <a:pt x="186" y="340"/>
                  </a:lnTo>
                  <a:cubicBezTo>
                    <a:pt x="174" y="337"/>
                    <a:pt x="164" y="336"/>
                    <a:pt x="154" y="336"/>
                  </a:cubicBezTo>
                  <a:cubicBezTo>
                    <a:pt x="1" y="336"/>
                    <a:pt x="6" y="651"/>
                    <a:pt x="169" y="651"/>
                  </a:cubicBezTo>
                  <a:cubicBezTo>
                    <a:pt x="174" y="651"/>
                    <a:pt x="180" y="650"/>
                    <a:pt x="186" y="650"/>
                  </a:cubicBezTo>
                  <a:lnTo>
                    <a:pt x="376" y="650"/>
                  </a:lnTo>
                  <a:lnTo>
                    <a:pt x="376" y="864"/>
                  </a:lnTo>
                  <a:cubicBezTo>
                    <a:pt x="388" y="947"/>
                    <a:pt x="459" y="989"/>
                    <a:pt x="531" y="989"/>
                  </a:cubicBezTo>
                  <a:cubicBezTo>
                    <a:pt x="602" y="989"/>
                    <a:pt x="674" y="947"/>
                    <a:pt x="686" y="864"/>
                  </a:cubicBezTo>
                  <a:lnTo>
                    <a:pt x="686" y="650"/>
                  </a:lnTo>
                  <a:lnTo>
                    <a:pt x="900" y="650"/>
                  </a:lnTo>
                  <a:cubicBezTo>
                    <a:pt x="1067" y="626"/>
                    <a:pt x="1067" y="364"/>
                    <a:pt x="900" y="340"/>
                  </a:cubicBezTo>
                  <a:lnTo>
                    <a:pt x="686" y="340"/>
                  </a:lnTo>
                  <a:lnTo>
                    <a:pt x="686" y="126"/>
                  </a:lnTo>
                  <a:cubicBezTo>
                    <a:pt x="698" y="42"/>
                    <a:pt x="614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1" name="Google Shape;971;p47"/>
            <p:cNvSpPr/>
            <p:nvPr>
              <p:custDataLst>
                <p:tags r:id="rId66"/>
              </p:custDataLst>
            </p:nvPr>
          </p:nvSpPr>
          <p:spPr>
            <a:xfrm>
              <a:off x="8239138" y="1535527"/>
              <a:ext cx="53692" cy="52701"/>
            </a:xfrm>
            <a:custGeom>
              <a:avLst/>
              <a:gdLst/>
              <a:ahLst/>
              <a:cxnLst/>
              <a:rect l="l" t="t" r="r" b="b"/>
              <a:pathLst>
                <a:path w="1572" h="1543" extrusionOk="0">
                  <a:moveTo>
                    <a:pt x="789" y="1"/>
                  </a:moveTo>
                  <a:cubicBezTo>
                    <a:pt x="762" y="1"/>
                    <a:pt x="738" y="18"/>
                    <a:pt x="738" y="54"/>
                  </a:cubicBezTo>
                  <a:cubicBezTo>
                    <a:pt x="691" y="411"/>
                    <a:pt x="429" y="673"/>
                    <a:pt x="72" y="721"/>
                  </a:cubicBezTo>
                  <a:cubicBezTo>
                    <a:pt x="0" y="721"/>
                    <a:pt x="0" y="816"/>
                    <a:pt x="72" y="840"/>
                  </a:cubicBezTo>
                  <a:cubicBezTo>
                    <a:pt x="429" y="888"/>
                    <a:pt x="691" y="1150"/>
                    <a:pt x="738" y="1507"/>
                  </a:cubicBezTo>
                  <a:cubicBezTo>
                    <a:pt x="738" y="1531"/>
                    <a:pt x="762" y="1543"/>
                    <a:pt x="789" y="1543"/>
                  </a:cubicBezTo>
                  <a:cubicBezTo>
                    <a:pt x="816" y="1543"/>
                    <a:pt x="846" y="1531"/>
                    <a:pt x="857" y="1507"/>
                  </a:cubicBezTo>
                  <a:cubicBezTo>
                    <a:pt x="881" y="1150"/>
                    <a:pt x="1167" y="888"/>
                    <a:pt x="1524" y="840"/>
                  </a:cubicBezTo>
                  <a:cubicBezTo>
                    <a:pt x="1572" y="840"/>
                    <a:pt x="1572" y="745"/>
                    <a:pt x="1524" y="721"/>
                  </a:cubicBezTo>
                  <a:cubicBezTo>
                    <a:pt x="1167" y="673"/>
                    <a:pt x="905" y="411"/>
                    <a:pt x="857" y="54"/>
                  </a:cubicBezTo>
                  <a:cubicBezTo>
                    <a:pt x="846" y="18"/>
                    <a:pt x="816" y="1"/>
                    <a:pt x="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2" name="Google Shape;972;p47"/>
            <p:cNvSpPr/>
            <p:nvPr>
              <p:custDataLst>
                <p:tags r:id="rId67"/>
              </p:custDataLst>
            </p:nvPr>
          </p:nvSpPr>
          <p:spPr>
            <a:xfrm>
              <a:off x="8239138" y="1554449"/>
              <a:ext cx="35009" cy="33779"/>
            </a:xfrm>
            <a:custGeom>
              <a:avLst/>
              <a:gdLst/>
              <a:ahLst/>
              <a:cxnLst/>
              <a:rect l="l" t="t" r="r" b="b"/>
              <a:pathLst>
                <a:path w="1025" h="989" extrusionOk="0">
                  <a:moveTo>
                    <a:pt x="476" y="0"/>
                  </a:moveTo>
                  <a:cubicBezTo>
                    <a:pt x="357" y="72"/>
                    <a:pt x="214" y="143"/>
                    <a:pt x="72" y="167"/>
                  </a:cubicBezTo>
                  <a:cubicBezTo>
                    <a:pt x="0" y="167"/>
                    <a:pt x="0" y="262"/>
                    <a:pt x="72" y="286"/>
                  </a:cubicBezTo>
                  <a:cubicBezTo>
                    <a:pt x="429" y="334"/>
                    <a:pt x="691" y="596"/>
                    <a:pt x="738" y="953"/>
                  </a:cubicBezTo>
                  <a:cubicBezTo>
                    <a:pt x="738" y="977"/>
                    <a:pt x="762" y="989"/>
                    <a:pt x="789" y="989"/>
                  </a:cubicBezTo>
                  <a:cubicBezTo>
                    <a:pt x="816" y="989"/>
                    <a:pt x="846" y="977"/>
                    <a:pt x="857" y="953"/>
                  </a:cubicBezTo>
                  <a:cubicBezTo>
                    <a:pt x="881" y="810"/>
                    <a:pt x="929" y="667"/>
                    <a:pt x="1024" y="548"/>
                  </a:cubicBezTo>
                  <a:cubicBezTo>
                    <a:pt x="977" y="262"/>
                    <a:pt x="762" y="48"/>
                    <a:pt x="476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3" name="Google Shape;973;p47"/>
            <p:cNvSpPr/>
            <p:nvPr>
              <p:custDataLst>
                <p:tags r:id="rId68"/>
              </p:custDataLst>
            </p:nvPr>
          </p:nvSpPr>
          <p:spPr>
            <a:xfrm>
              <a:off x="7989431" y="1444436"/>
              <a:ext cx="53692" cy="52701"/>
            </a:xfrm>
            <a:custGeom>
              <a:avLst/>
              <a:gdLst/>
              <a:ahLst/>
              <a:cxnLst/>
              <a:rect l="l" t="t" r="r" b="b"/>
              <a:pathLst>
                <a:path w="1572" h="1543" extrusionOk="0">
                  <a:moveTo>
                    <a:pt x="786" y="0"/>
                  </a:moveTo>
                  <a:cubicBezTo>
                    <a:pt x="756" y="0"/>
                    <a:pt x="726" y="18"/>
                    <a:pt x="715" y="54"/>
                  </a:cubicBezTo>
                  <a:cubicBezTo>
                    <a:pt x="691" y="387"/>
                    <a:pt x="405" y="673"/>
                    <a:pt x="72" y="721"/>
                  </a:cubicBezTo>
                  <a:cubicBezTo>
                    <a:pt x="0" y="721"/>
                    <a:pt x="0" y="816"/>
                    <a:pt x="72" y="840"/>
                  </a:cubicBezTo>
                  <a:cubicBezTo>
                    <a:pt x="405" y="864"/>
                    <a:pt x="691" y="1149"/>
                    <a:pt x="715" y="1507"/>
                  </a:cubicBezTo>
                  <a:cubicBezTo>
                    <a:pt x="726" y="1530"/>
                    <a:pt x="756" y="1542"/>
                    <a:pt x="786" y="1542"/>
                  </a:cubicBezTo>
                  <a:cubicBezTo>
                    <a:pt x="816" y="1542"/>
                    <a:pt x="846" y="1530"/>
                    <a:pt x="857" y="1507"/>
                  </a:cubicBezTo>
                  <a:cubicBezTo>
                    <a:pt x="881" y="1149"/>
                    <a:pt x="1167" y="864"/>
                    <a:pt x="1500" y="840"/>
                  </a:cubicBezTo>
                  <a:cubicBezTo>
                    <a:pt x="1572" y="816"/>
                    <a:pt x="1572" y="721"/>
                    <a:pt x="1500" y="721"/>
                  </a:cubicBezTo>
                  <a:cubicBezTo>
                    <a:pt x="1167" y="673"/>
                    <a:pt x="881" y="387"/>
                    <a:pt x="857" y="54"/>
                  </a:cubicBezTo>
                  <a:cubicBezTo>
                    <a:pt x="846" y="18"/>
                    <a:pt x="816" y="0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4" name="Google Shape;974;p47"/>
            <p:cNvSpPr/>
            <p:nvPr>
              <p:custDataLst>
                <p:tags r:id="rId69"/>
              </p:custDataLst>
            </p:nvPr>
          </p:nvSpPr>
          <p:spPr>
            <a:xfrm>
              <a:off x="7989431" y="1462538"/>
              <a:ext cx="35009" cy="34599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453" y="0"/>
                  </a:moveTo>
                  <a:cubicBezTo>
                    <a:pt x="333" y="95"/>
                    <a:pt x="214" y="143"/>
                    <a:pt x="72" y="191"/>
                  </a:cubicBezTo>
                  <a:cubicBezTo>
                    <a:pt x="0" y="191"/>
                    <a:pt x="0" y="286"/>
                    <a:pt x="72" y="310"/>
                  </a:cubicBezTo>
                  <a:cubicBezTo>
                    <a:pt x="405" y="334"/>
                    <a:pt x="691" y="619"/>
                    <a:pt x="715" y="977"/>
                  </a:cubicBezTo>
                  <a:cubicBezTo>
                    <a:pt x="726" y="1000"/>
                    <a:pt x="756" y="1012"/>
                    <a:pt x="786" y="1012"/>
                  </a:cubicBezTo>
                  <a:cubicBezTo>
                    <a:pt x="816" y="1012"/>
                    <a:pt x="846" y="1000"/>
                    <a:pt x="857" y="977"/>
                  </a:cubicBezTo>
                  <a:cubicBezTo>
                    <a:pt x="881" y="834"/>
                    <a:pt x="929" y="691"/>
                    <a:pt x="1024" y="572"/>
                  </a:cubicBezTo>
                  <a:cubicBezTo>
                    <a:pt x="976" y="286"/>
                    <a:pt x="738" y="48"/>
                    <a:pt x="453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5" name="Google Shape;975;p47"/>
            <p:cNvSpPr/>
            <p:nvPr>
              <p:custDataLst>
                <p:tags r:id="rId70"/>
              </p:custDataLst>
            </p:nvPr>
          </p:nvSpPr>
          <p:spPr>
            <a:xfrm>
              <a:off x="8129330" y="1669927"/>
              <a:ext cx="190346" cy="65134"/>
            </a:xfrm>
            <a:custGeom>
              <a:avLst/>
              <a:gdLst/>
              <a:ahLst/>
              <a:cxnLst/>
              <a:rect l="l" t="t" r="r" b="b"/>
              <a:pathLst>
                <a:path w="5573" h="1907" extrusionOk="0">
                  <a:moveTo>
                    <a:pt x="119" y="1"/>
                  </a:moveTo>
                  <a:cubicBezTo>
                    <a:pt x="72" y="1"/>
                    <a:pt x="0" y="49"/>
                    <a:pt x="0" y="120"/>
                  </a:cubicBezTo>
                  <a:lnTo>
                    <a:pt x="0" y="1787"/>
                  </a:lnTo>
                  <a:cubicBezTo>
                    <a:pt x="0" y="1858"/>
                    <a:pt x="48" y="1906"/>
                    <a:pt x="119" y="1906"/>
                  </a:cubicBezTo>
                  <a:lnTo>
                    <a:pt x="5454" y="1906"/>
                  </a:lnTo>
                  <a:cubicBezTo>
                    <a:pt x="5501" y="1906"/>
                    <a:pt x="5573" y="1858"/>
                    <a:pt x="5573" y="1787"/>
                  </a:cubicBezTo>
                  <a:lnTo>
                    <a:pt x="5573" y="120"/>
                  </a:lnTo>
                  <a:cubicBezTo>
                    <a:pt x="5573" y="49"/>
                    <a:pt x="5501" y="1"/>
                    <a:pt x="5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6" name="Google Shape;976;p47"/>
            <p:cNvSpPr/>
            <p:nvPr>
              <p:custDataLst>
                <p:tags r:id="rId71"/>
              </p:custDataLst>
            </p:nvPr>
          </p:nvSpPr>
          <p:spPr>
            <a:xfrm>
              <a:off x="8129330" y="1669927"/>
              <a:ext cx="35829" cy="65134"/>
            </a:xfrm>
            <a:custGeom>
              <a:avLst/>
              <a:gdLst/>
              <a:ahLst/>
              <a:cxnLst/>
              <a:rect l="l" t="t" r="r" b="b"/>
              <a:pathLst>
                <a:path w="1049" h="1907" extrusionOk="0">
                  <a:moveTo>
                    <a:pt x="119" y="1"/>
                  </a:moveTo>
                  <a:cubicBezTo>
                    <a:pt x="72" y="1"/>
                    <a:pt x="0" y="49"/>
                    <a:pt x="0" y="120"/>
                  </a:cubicBezTo>
                  <a:lnTo>
                    <a:pt x="0" y="1787"/>
                  </a:lnTo>
                  <a:cubicBezTo>
                    <a:pt x="0" y="1858"/>
                    <a:pt x="48" y="1906"/>
                    <a:pt x="119" y="1906"/>
                  </a:cubicBezTo>
                  <a:lnTo>
                    <a:pt x="1048" y="1906"/>
                  </a:lnTo>
                  <a:cubicBezTo>
                    <a:pt x="977" y="1906"/>
                    <a:pt x="929" y="1858"/>
                    <a:pt x="929" y="1787"/>
                  </a:cubicBezTo>
                  <a:lnTo>
                    <a:pt x="929" y="120"/>
                  </a:lnTo>
                  <a:cubicBezTo>
                    <a:pt x="929" y="49"/>
                    <a:pt x="977" y="1"/>
                    <a:pt x="1048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7" name="Google Shape;977;p47"/>
            <p:cNvSpPr/>
            <p:nvPr>
              <p:custDataLst>
                <p:tags r:id="rId72"/>
              </p:custDataLst>
            </p:nvPr>
          </p:nvSpPr>
          <p:spPr>
            <a:xfrm>
              <a:off x="8264344" y="1696773"/>
              <a:ext cx="40713" cy="11442"/>
            </a:xfrm>
            <a:custGeom>
              <a:avLst/>
              <a:gdLst/>
              <a:ahLst/>
              <a:cxnLst/>
              <a:rect l="l" t="t" r="r" b="b"/>
              <a:pathLst>
                <a:path w="1192" h="335" extrusionOk="0">
                  <a:moveTo>
                    <a:pt x="0" y="1"/>
                  </a:moveTo>
                  <a:cubicBezTo>
                    <a:pt x="48" y="96"/>
                    <a:pt x="48" y="239"/>
                    <a:pt x="0" y="334"/>
                  </a:cubicBezTo>
                  <a:lnTo>
                    <a:pt x="1024" y="334"/>
                  </a:lnTo>
                  <a:cubicBezTo>
                    <a:pt x="1191" y="310"/>
                    <a:pt x="1191" y="25"/>
                    <a:pt x="1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8" name="Google Shape;978;p47"/>
            <p:cNvSpPr/>
            <p:nvPr>
              <p:custDataLst>
                <p:tags r:id="rId73"/>
              </p:custDataLst>
            </p:nvPr>
          </p:nvSpPr>
          <p:spPr>
            <a:xfrm>
              <a:off x="8143948" y="1696773"/>
              <a:ext cx="100894" cy="11442"/>
            </a:xfrm>
            <a:custGeom>
              <a:avLst/>
              <a:gdLst/>
              <a:ahLst/>
              <a:cxnLst/>
              <a:rect l="l" t="t" r="r" b="b"/>
              <a:pathLst>
                <a:path w="2954" h="335" extrusionOk="0">
                  <a:moveTo>
                    <a:pt x="168" y="1"/>
                  </a:moveTo>
                  <a:cubicBezTo>
                    <a:pt x="1" y="25"/>
                    <a:pt x="1" y="310"/>
                    <a:pt x="168" y="334"/>
                  </a:cubicBezTo>
                  <a:lnTo>
                    <a:pt x="2954" y="334"/>
                  </a:lnTo>
                  <a:cubicBezTo>
                    <a:pt x="2930" y="287"/>
                    <a:pt x="2930" y="215"/>
                    <a:pt x="2930" y="167"/>
                  </a:cubicBezTo>
                  <a:cubicBezTo>
                    <a:pt x="2930" y="120"/>
                    <a:pt x="2930" y="48"/>
                    <a:pt x="2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9" name="Google Shape;979;p47"/>
            <p:cNvSpPr/>
            <p:nvPr>
              <p:custDataLst>
                <p:tags r:id="rId74"/>
              </p:custDataLst>
            </p:nvPr>
          </p:nvSpPr>
          <p:spPr>
            <a:xfrm>
              <a:off x="8243203" y="1691103"/>
              <a:ext cx="22781" cy="22781"/>
            </a:xfrm>
            <a:custGeom>
              <a:avLst/>
              <a:gdLst/>
              <a:ahLst/>
              <a:cxnLst/>
              <a:rect l="l" t="t" r="r" b="b"/>
              <a:pathLst>
                <a:path w="667" h="667" extrusionOk="0"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cubicBezTo>
                    <a:pt x="0" y="524"/>
                    <a:pt x="143" y="667"/>
                    <a:pt x="334" y="667"/>
                  </a:cubicBezTo>
                  <a:cubicBezTo>
                    <a:pt x="524" y="667"/>
                    <a:pt x="667" y="524"/>
                    <a:pt x="667" y="333"/>
                  </a:cubicBezTo>
                  <a:cubicBezTo>
                    <a:pt x="667" y="143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0" name="Google Shape;980;p47"/>
            <p:cNvSpPr/>
            <p:nvPr>
              <p:custDataLst>
                <p:tags r:id="rId75"/>
              </p:custDataLst>
            </p:nvPr>
          </p:nvSpPr>
          <p:spPr>
            <a:xfrm>
              <a:off x="8240743" y="1691103"/>
              <a:ext cx="19571" cy="23601"/>
            </a:xfrm>
            <a:custGeom>
              <a:avLst/>
              <a:gdLst/>
              <a:ahLst/>
              <a:cxnLst/>
              <a:rect l="l" t="t" r="r" b="b"/>
              <a:pathLst>
                <a:path w="573" h="691" extrusionOk="0">
                  <a:moveTo>
                    <a:pt x="406" y="0"/>
                  </a:moveTo>
                  <a:cubicBezTo>
                    <a:pt x="1" y="48"/>
                    <a:pt x="1" y="643"/>
                    <a:pt x="406" y="691"/>
                  </a:cubicBezTo>
                  <a:cubicBezTo>
                    <a:pt x="453" y="691"/>
                    <a:pt x="525" y="667"/>
                    <a:pt x="572" y="643"/>
                  </a:cubicBezTo>
                  <a:cubicBezTo>
                    <a:pt x="453" y="572"/>
                    <a:pt x="382" y="453"/>
                    <a:pt x="382" y="333"/>
                  </a:cubicBezTo>
                  <a:cubicBezTo>
                    <a:pt x="382" y="214"/>
                    <a:pt x="453" y="95"/>
                    <a:pt x="572" y="48"/>
                  </a:cubicBezTo>
                  <a:cubicBezTo>
                    <a:pt x="525" y="0"/>
                    <a:pt x="453" y="0"/>
                    <a:pt x="406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981" name="Google Shape;981;p47"/>
          <p:cNvGrpSpPr/>
          <p:nvPr>
            <p:custDataLst>
              <p:tags r:id="rId13"/>
            </p:custDataLst>
          </p:nvPr>
        </p:nvGrpSpPr>
        <p:grpSpPr>
          <a:xfrm>
            <a:off x="1516783" y="4380563"/>
            <a:ext cx="688751" cy="705709"/>
            <a:chOff x="843795" y="4014669"/>
            <a:chExt cx="362043" cy="370957"/>
          </a:xfrm>
        </p:grpSpPr>
        <p:sp>
          <p:nvSpPr>
            <p:cNvPr id="982" name="Google Shape;982;p47"/>
            <p:cNvSpPr/>
            <p:nvPr>
              <p:custDataLst>
                <p:tags r:id="rId17"/>
              </p:custDataLst>
            </p:nvPr>
          </p:nvSpPr>
          <p:spPr>
            <a:xfrm>
              <a:off x="968290" y="4270900"/>
              <a:ext cx="91126" cy="93585"/>
            </a:xfrm>
            <a:custGeom>
              <a:avLst/>
              <a:gdLst/>
              <a:ahLst/>
              <a:cxnLst/>
              <a:rect l="l" t="t" r="r" b="b"/>
              <a:pathLst>
                <a:path w="2668" h="2740" extrusionOk="0">
                  <a:moveTo>
                    <a:pt x="0" y="1"/>
                  </a:moveTo>
                  <a:lnTo>
                    <a:pt x="0" y="811"/>
                  </a:lnTo>
                  <a:cubicBezTo>
                    <a:pt x="286" y="930"/>
                    <a:pt x="477" y="1215"/>
                    <a:pt x="477" y="1549"/>
                  </a:cubicBezTo>
                  <a:cubicBezTo>
                    <a:pt x="477" y="1787"/>
                    <a:pt x="381" y="2025"/>
                    <a:pt x="191" y="2168"/>
                  </a:cubicBezTo>
                  <a:lnTo>
                    <a:pt x="167" y="2192"/>
                  </a:lnTo>
                  <a:lnTo>
                    <a:pt x="191" y="2216"/>
                  </a:lnTo>
                  <a:cubicBezTo>
                    <a:pt x="381" y="2335"/>
                    <a:pt x="524" y="2525"/>
                    <a:pt x="596" y="2739"/>
                  </a:cubicBezTo>
                  <a:lnTo>
                    <a:pt x="2549" y="2739"/>
                  </a:lnTo>
                  <a:cubicBezTo>
                    <a:pt x="2596" y="2739"/>
                    <a:pt x="2668" y="2692"/>
                    <a:pt x="2668" y="2620"/>
                  </a:cubicBezTo>
                  <a:lnTo>
                    <a:pt x="2668" y="1525"/>
                  </a:lnTo>
                  <a:lnTo>
                    <a:pt x="2096" y="1525"/>
                  </a:lnTo>
                  <a:cubicBezTo>
                    <a:pt x="1882" y="1525"/>
                    <a:pt x="1691" y="1430"/>
                    <a:pt x="1596" y="1263"/>
                  </a:cubicBezTo>
                  <a:lnTo>
                    <a:pt x="1596" y="1239"/>
                  </a:lnTo>
                  <a:lnTo>
                    <a:pt x="1215" y="620"/>
                  </a:lnTo>
                  <a:cubicBezTo>
                    <a:pt x="1167" y="549"/>
                    <a:pt x="1096" y="501"/>
                    <a:pt x="1024" y="477"/>
                  </a:cubicBezTo>
                  <a:cubicBezTo>
                    <a:pt x="643" y="382"/>
                    <a:pt x="310" y="215"/>
                    <a:pt x="0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3" name="Google Shape;983;p47"/>
            <p:cNvSpPr/>
            <p:nvPr>
              <p:custDataLst>
                <p:tags r:id="rId18"/>
              </p:custDataLst>
            </p:nvPr>
          </p:nvSpPr>
          <p:spPr>
            <a:xfrm>
              <a:off x="968290" y="4270900"/>
              <a:ext cx="29305" cy="93585"/>
            </a:xfrm>
            <a:custGeom>
              <a:avLst/>
              <a:gdLst/>
              <a:ahLst/>
              <a:cxnLst/>
              <a:rect l="l" t="t" r="r" b="b"/>
              <a:pathLst>
                <a:path w="858" h="2740" extrusionOk="0">
                  <a:moveTo>
                    <a:pt x="0" y="1"/>
                  </a:moveTo>
                  <a:lnTo>
                    <a:pt x="0" y="811"/>
                  </a:lnTo>
                  <a:cubicBezTo>
                    <a:pt x="286" y="930"/>
                    <a:pt x="477" y="1215"/>
                    <a:pt x="477" y="1549"/>
                  </a:cubicBezTo>
                  <a:cubicBezTo>
                    <a:pt x="477" y="1787"/>
                    <a:pt x="381" y="2025"/>
                    <a:pt x="191" y="2168"/>
                  </a:cubicBezTo>
                  <a:lnTo>
                    <a:pt x="167" y="2192"/>
                  </a:lnTo>
                  <a:lnTo>
                    <a:pt x="191" y="2216"/>
                  </a:lnTo>
                  <a:cubicBezTo>
                    <a:pt x="381" y="2335"/>
                    <a:pt x="524" y="2525"/>
                    <a:pt x="596" y="2739"/>
                  </a:cubicBezTo>
                  <a:lnTo>
                    <a:pt x="858" y="2739"/>
                  </a:lnTo>
                  <a:cubicBezTo>
                    <a:pt x="786" y="2739"/>
                    <a:pt x="739" y="2692"/>
                    <a:pt x="739" y="2620"/>
                  </a:cubicBezTo>
                  <a:lnTo>
                    <a:pt x="739" y="406"/>
                  </a:lnTo>
                  <a:cubicBezTo>
                    <a:pt x="477" y="310"/>
                    <a:pt x="239" y="168"/>
                    <a:pt x="0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4" name="Google Shape;984;p47"/>
            <p:cNvSpPr/>
            <p:nvPr>
              <p:custDataLst>
                <p:tags r:id="rId19"/>
              </p:custDataLst>
            </p:nvPr>
          </p:nvSpPr>
          <p:spPr>
            <a:xfrm>
              <a:off x="908109" y="4118807"/>
              <a:ext cx="231844" cy="204998"/>
            </a:xfrm>
            <a:custGeom>
              <a:avLst/>
              <a:gdLst/>
              <a:ahLst/>
              <a:cxnLst/>
              <a:rect l="l" t="t" r="r" b="b"/>
              <a:pathLst>
                <a:path w="6788" h="6002" extrusionOk="0">
                  <a:moveTo>
                    <a:pt x="4549" y="1"/>
                  </a:moveTo>
                  <a:cubicBezTo>
                    <a:pt x="4501" y="72"/>
                    <a:pt x="4430" y="167"/>
                    <a:pt x="4382" y="239"/>
                  </a:cubicBezTo>
                  <a:cubicBezTo>
                    <a:pt x="4096" y="596"/>
                    <a:pt x="3691" y="834"/>
                    <a:pt x="3263" y="929"/>
                  </a:cubicBezTo>
                  <a:cubicBezTo>
                    <a:pt x="3215" y="929"/>
                    <a:pt x="3191" y="953"/>
                    <a:pt x="3168" y="1001"/>
                  </a:cubicBezTo>
                  <a:lnTo>
                    <a:pt x="2858" y="1501"/>
                  </a:lnTo>
                  <a:cubicBezTo>
                    <a:pt x="2858" y="1501"/>
                    <a:pt x="2834" y="1525"/>
                    <a:pt x="2810" y="1525"/>
                  </a:cubicBezTo>
                  <a:cubicBezTo>
                    <a:pt x="2786" y="1525"/>
                    <a:pt x="2763" y="1501"/>
                    <a:pt x="2763" y="1501"/>
                  </a:cubicBezTo>
                  <a:lnTo>
                    <a:pt x="2453" y="1001"/>
                  </a:lnTo>
                  <a:cubicBezTo>
                    <a:pt x="2453" y="953"/>
                    <a:pt x="2405" y="929"/>
                    <a:pt x="2358" y="929"/>
                  </a:cubicBezTo>
                  <a:cubicBezTo>
                    <a:pt x="2048" y="858"/>
                    <a:pt x="1739" y="715"/>
                    <a:pt x="1500" y="501"/>
                  </a:cubicBezTo>
                  <a:lnTo>
                    <a:pt x="1500" y="501"/>
                  </a:lnTo>
                  <a:cubicBezTo>
                    <a:pt x="0" y="1953"/>
                    <a:pt x="715" y="4478"/>
                    <a:pt x="2739" y="4954"/>
                  </a:cubicBezTo>
                  <a:cubicBezTo>
                    <a:pt x="2810" y="4978"/>
                    <a:pt x="2882" y="5025"/>
                    <a:pt x="2929" y="5097"/>
                  </a:cubicBezTo>
                  <a:lnTo>
                    <a:pt x="3310" y="5716"/>
                  </a:lnTo>
                  <a:cubicBezTo>
                    <a:pt x="3429" y="5883"/>
                    <a:pt x="3620" y="6002"/>
                    <a:pt x="3810" y="6002"/>
                  </a:cubicBezTo>
                  <a:lnTo>
                    <a:pt x="5644" y="6002"/>
                  </a:lnTo>
                  <a:cubicBezTo>
                    <a:pt x="5811" y="6002"/>
                    <a:pt x="5954" y="5859"/>
                    <a:pt x="5954" y="5692"/>
                  </a:cubicBezTo>
                  <a:lnTo>
                    <a:pt x="5954" y="5311"/>
                  </a:lnTo>
                  <a:cubicBezTo>
                    <a:pt x="5954" y="5240"/>
                    <a:pt x="5882" y="5192"/>
                    <a:pt x="5835" y="5192"/>
                  </a:cubicBezTo>
                  <a:lnTo>
                    <a:pt x="5644" y="5192"/>
                  </a:lnTo>
                  <a:cubicBezTo>
                    <a:pt x="5597" y="5192"/>
                    <a:pt x="5549" y="5168"/>
                    <a:pt x="5525" y="5121"/>
                  </a:cubicBezTo>
                  <a:lnTo>
                    <a:pt x="5382" y="4740"/>
                  </a:lnTo>
                  <a:cubicBezTo>
                    <a:pt x="5335" y="4668"/>
                    <a:pt x="5406" y="4573"/>
                    <a:pt x="5478" y="4573"/>
                  </a:cubicBezTo>
                  <a:lnTo>
                    <a:pt x="5930" y="4573"/>
                  </a:lnTo>
                  <a:cubicBezTo>
                    <a:pt x="6001" y="4573"/>
                    <a:pt x="6049" y="4525"/>
                    <a:pt x="6049" y="4454"/>
                  </a:cubicBezTo>
                  <a:lnTo>
                    <a:pt x="6049" y="4073"/>
                  </a:lnTo>
                  <a:cubicBezTo>
                    <a:pt x="6049" y="4001"/>
                    <a:pt x="6097" y="3930"/>
                    <a:pt x="6168" y="3930"/>
                  </a:cubicBezTo>
                  <a:lnTo>
                    <a:pt x="6406" y="3930"/>
                  </a:lnTo>
                  <a:cubicBezTo>
                    <a:pt x="6668" y="3930"/>
                    <a:pt x="6787" y="3644"/>
                    <a:pt x="6621" y="3477"/>
                  </a:cubicBezTo>
                  <a:lnTo>
                    <a:pt x="6597" y="3477"/>
                  </a:lnTo>
                  <a:lnTo>
                    <a:pt x="6121" y="2977"/>
                  </a:lnTo>
                  <a:cubicBezTo>
                    <a:pt x="6073" y="2906"/>
                    <a:pt x="6025" y="2811"/>
                    <a:pt x="6025" y="2739"/>
                  </a:cubicBezTo>
                  <a:lnTo>
                    <a:pt x="6025" y="2406"/>
                  </a:lnTo>
                  <a:cubicBezTo>
                    <a:pt x="6049" y="1382"/>
                    <a:pt x="5454" y="453"/>
                    <a:pt x="454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5" name="Google Shape;985;p47"/>
            <p:cNvSpPr/>
            <p:nvPr>
              <p:custDataLst>
                <p:tags r:id="rId20"/>
              </p:custDataLst>
            </p:nvPr>
          </p:nvSpPr>
          <p:spPr>
            <a:xfrm>
              <a:off x="911354" y="4135885"/>
              <a:ext cx="84636" cy="150521"/>
            </a:xfrm>
            <a:custGeom>
              <a:avLst/>
              <a:gdLst/>
              <a:ahLst/>
              <a:cxnLst/>
              <a:rect l="l" t="t" r="r" b="b"/>
              <a:pathLst>
                <a:path w="2478" h="4407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0" y="1382"/>
                    <a:pt x="596" y="3787"/>
                    <a:pt x="2477" y="4406"/>
                  </a:cubicBezTo>
                  <a:cubicBezTo>
                    <a:pt x="1787" y="3906"/>
                    <a:pt x="1358" y="3097"/>
                    <a:pt x="1382" y="2239"/>
                  </a:cubicBezTo>
                  <a:cubicBezTo>
                    <a:pt x="1358" y="1549"/>
                    <a:pt x="1644" y="882"/>
                    <a:pt x="2144" y="382"/>
                  </a:cubicBezTo>
                  <a:cubicBezTo>
                    <a:pt x="1882" y="310"/>
                    <a:pt x="1620" y="167"/>
                    <a:pt x="1429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6" name="Google Shape;986;p47"/>
            <p:cNvSpPr/>
            <p:nvPr>
              <p:custDataLst>
                <p:tags r:id="rId21"/>
              </p:custDataLst>
            </p:nvPr>
          </p:nvSpPr>
          <p:spPr>
            <a:xfrm>
              <a:off x="976419" y="4196271"/>
              <a:ext cx="60625" cy="61650"/>
            </a:xfrm>
            <a:custGeom>
              <a:avLst/>
              <a:gdLst/>
              <a:ahLst/>
              <a:cxnLst/>
              <a:rect l="l" t="t" r="r" b="b"/>
              <a:pathLst>
                <a:path w="1775" h="1805" extrusionOk="0">
                  <a:moveTo>
                    <a:pt x="1048" y="1"/>
                  </a:moveTo>
                  <a:cubicBezTo>
                    <a:pt x="693" y="1"/>
                    <a:pt x="350" y="215"/>
                    <a:pt x="215" y="590"/>
                  </a:cubicBezTo>
                  <a:cubicBezTo>
                    <a:pt x="1" y="1186"/>
                    <a:pt x="453" y="1805"/>
                    <a:pt x="1072" y="1805"/>
                  </a:cubicBezTo>
                  <a:cubicBezTo>
                    <a:pt x="1263" y="1781"/>
                    <a:pt x="1429" y="1733"/>
                    <a:pt x="1572" y="1638"/>
                  </a:cubicBezTo>
                  <a:cubicBezTo>
                    <a:pt x="1644" y="1590"/>
                    <a:pt x="1668" y="1495"/>
                    <a:pt x="1620" y="1424"/>
                  </a:cubicBezTo>
                  <a:cubicBezTo>
                    <a:pt x="1589" y="1378"/>
                    <a:pt x="1539" y="1351"/>
                    <a:pt x="1487" y="1351"/>
                  </a:cubicBezTo>
                  <a:cubicBezTo>
                    <a:pt x="1459" y="1351"/>
                    <a:pt x="1431" y="1359"/>
                    <a:pt x="1406" y="1376"/>
                  </a:cubicBezTo>
                  <a:cubicBezTo>
                    <a:pt x="1310" y="1448"/>
                    <a:pt x="1191" y="1471"/>
                    <a:pt x="1072" y="1471"/>
                  </a:cubicBezTo>
                  <a:cubicBezTo>
                    <a:pt x="334" y="1471"/>
                    <a:pt x="334" y="352"/>
                    <a:pt x="1072" y="352"/>
                  </a:cubicBezTo>
                  <a:cubicBezTo>
                    <a:pt x="1215" y="352"/>
                    <a:pt x="1334" y="400"/>
                    <a:pt x="1429" y="471"/>
                  </a:cubicBezTo>
                  <a:cubicBezTo>
                    <a:pt x="1466" y="502"/>
                    <a:pt x="1504" y="515"/>
                    <a:pt x="1540" y="515"/>
                  </a:cubicBezTo>
                  <a:cubicBezTo>
                    <a:pt x="1671" y="515"/>
                    <a:pt x="1774" y="345"/>
                    <a:pt x="1644" y="233"/>
                  </a:cubicBezTo>
                  <a:cubicBezTo>
                    <a:pt x="1468" y="75"/>
                    <a:pt x="1256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7" name="Google Shape;987;p47"/>
            <p:cNvSpPr/>
            <p:nvPr>
              <p:custDataLst>
                <p:tags r:id="rId22"/>
              </p:custDataLst>
            </p:nvPr>
          </p:nvSpPr>
          <p:spPr>
            <a:xfrm>
              <a:off x="1074854" y="4192821"/>
              <a:ext cx="10588" cy="28519"/>
            </a:xfrm>
            <a:custGeom>
              <a:avLst/>
              <a:gdLst/>
              <a:ahLst/>
              <a:cxnLst/>
              <a:rect l="l" t="t" r="r" b="b"/>
              <a:pathLst>
                <a:path w="310" h="835" extrusionOk="0">
                  <a:moveTo>
                    <a:pt x="155" y="1"/>
                  </a:moveTo>
                  <a:cubicBezTo>
                    <a:pt x="84" y="1"/>
                    <a:pt x="12" y="48"/>
                    <a:pt x="0" y="144"/>
                  </a:cubicBezTo>
                  <a:lnTo>
                    <a:pt x="0" y="667"/>
                  </a:lnTo>
                  <a:cubicBezTo>
                    <a:pt x="0" y="739"/>
                    <a:pt x="72" y="834"/>
                    <a:pt x="167" y="834"/>
                  </a:cubicBezTo>
                  <a:cubicBezTo>
                    <a:pt x="238" y="810"/>
                    <a:pt x="310" y="739"/>
                    <a:pt x="310" y="667"/>
                  </a:cubicBezTo>
                  <a:lnTo>
                    <a:pt x="310" y="144"/>
                  </a:lnTo>
                  <a:cubicBezTo>
                    <a:pt x="298" y="48"/>
                    <a:pt x="226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8" name="Google Shape;988;p47"/>
            <p:cNvSpPr/>
            <p:nvPr>
              <p:custDataLst>
                <p:tags r:id="rId23"/>
              </p:custDataLst>
            </p:nvPr>
          </p:nvSpPr>
          <p:spPr>
            <a:xfrm>
              <a:off x="1158636" y="4240399"/>
              <a:ext cx="35009" cy="96420"/>
            </a:xfrm>
            <a:custGeom>
              <a:avLst/>
              <a:gdLst/>
              <a:ahLst/>
              <a:cxnLst/>
              <a:rect l="l" t="t" r="r" b="b"/>
              <a:pathLst>
                <a:path w="1025" h="2823" extrusionOk="0">
                  <a:moveTo>
                    <a:pt x="167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108"/>
                    <a:pt x="0" y="203"/>
                    <a:pt x="48" y="275"/>
                  </a:cubicBezTo>
                  <a:cubicBezTo>
                    <a:pt x="691" y="894"/>
                    <a:pt x="691" y="1918"/>
                    <a:pt x="48" y="2537"/>
                  </a:cubicBezTo>
                  <a:cubicBezTo>
                    <a:pt x="0" y="2608"/>
                    <a:pt x="0" y="2704"/>
                    <a:pt x="48" y="2775"/>
                  </a:cubicBezTo>
                  <a:cubicBezTo>
                    <a:pt x="95" y="2799"/>
                    <a:pt x="119" y="2823"/>
                    <a:pt x="167" y="2823"/>
                  </a:cubicBezTo>
                  <a:cubicBezTo>
                    <a:pt x="214" y="2823"/>
                    <a:pt x="262" y="2799"/>
                    <a:pt x="286" y="2775"/>
                  </a:cubicBezTo>
                  <a:cubicBezTo>
                    <a:pt x="1024" y="2013"/>
                    <a:pt x="1024" y="799"/>
                    <a:pt x="286" y="37"/>
                  </a:cubicBezTo>
                  <a:cubicBezTo>
                    <a:pt x="250" y="13"/>
                    <a:pt x="208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9" name="Google Shape;989;p47"/>
            <p:cNvSpPr/>
            <p:nvPr>
              <p:custDataLst>
                <p:tags r:id="rId24"/>
              </p:custDataLst>
            </p:nvPr>
          </p:nvSpPr>
          <p:spPr>
            <a:xfrm>
              <a:off x="1142037" y="4254676"/>
              <a:ext cx="29647" cy="67524"/>
            </a:xfrm>
            <a:custGeom>
              <a:avLst/>
              <a:gdLst/>
              <a:ahLst/>
              <a:cxnLst/>
              <a:rect l="l" t="t" r="r" b="b"/>
              <a:pathLst>
                <a:path w="868" h="1977" extrusionOk="0">
                  <a:moveTo>
                    <a:pt x="236" y="0"/>
                  </a:moveTo>
                  <a:cubicBezTo>
                    <a:pt x="112" y="0"/>
                    <a:pt x="0" y="157"/>
                    <a:pt x="129" y="285"/>
                  </a:cubicBezTo>
                  <a:cubicBezTo>
                    <a:pt x="510" y="666"/>
                    <a:pt x="510" y="1309"/>
                    <a:pt x="129" y="1714"/>
                  </a:cubicBezTo>
                  <a:cubicBezTo>
                    <a:pt x="10" y="1809"/>
                    <a:pt x="81" y="1976"/>
                    <a:pt x="224" y="1976"/>
                  </a:cubicBezTo>
                  <a:cubicBezTo>
                    <a:pt x="272" y="1976"/>
                    <a:pt x="319" y="1952"/>
                    <a:pt x="343" y="1929"/>
                  </a:cubicBezTo>
                  <a:cubicBezTo>
                    <a:pt x="867" y="1405"/>
                    <a:pt x="867" y="571"/>
                    <a:pt x="343" y="47"/>
                  </a:cubicBezTo>
                  <a:cubicBezTo>
                    <a:pt x="310" y="14"/>
                    <a:pt x="272" y="0"/>
                    <a:pt x="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0" name="Google Shape;990;p47"/>
            <p:cNvSpPr/>
            <p:nvPr>
              <p:custDataLst>
                <p:tags r:id="rId25"/>
              </p:custDataLst>
            </p:nvPr>
          </p:nvSpPr>
          <p:spPr>
            <a:xfrm>
              <a:off x="1128067" y="4268953"/>
              <a:ext cx="18375" cy="38595"/>
            </a:xfrm>
            <a:custGeom>
              <a:avLst/>
              <a:gdLst/>
              <a:ahLst/>
              <a:cxnLst/>
              <a:rect l="l" t="t" r="r" b="b"/>
              <a:pathLst>
                <a:path w="538" h="1130" extrusionOk="0">
                  <a:moveTo>
                    <a:pt x="213" y="1"/>
                  </a:moveTo>
                  <a:cubicBezTo>
                    <a:pt x="98" y="1"/>
                    <a:pt x="1" y="164"/>
                    <a:pt x="109" y="272"/>
                  </a:cubicBezTo>
                  <a:cubicBezTo>
                    <a:pt x="276" y="439"/>
                    <a:pt x="276" y="701"/>
                    <a:pt x="109" y="868"/>
                  </a:cubicBezTo>
                  <a:cubicBezTo>
                    <a:pt x="14" y="963"/>
                    <a:pt x="85" y="1129"/>
                    <a:pt x="228" y="1129"/>
                  </a:cubicBezTo>
                  <a:cubicBezTo>
                    <a:pt x="252" y="1129"/>
                    <a:pt x="300" y="1106"/>
                    <a:pt x="323" y="1082"/>
                  </a:cubicBezTo>
                  <a:cubicBezTo>
                    <a:pt x="466" y="939"/>
                    <a:pt x="538" y="748"/>
                    <a:pt x="538" y="558"/>
                  </a:cubicBezTo>
                  <a:cubicBezTo>
                    <a:pt x="538" y="367"/>
                    <a:pt x="466" y="177"/>
                    <a:pt x="323" y="58"/>
                  </a:cubicBezTo>
                  <a:cubicBezTo>
                    <a:pt x="289" y="17"/>
                    <a:pt x="25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1" name="Google Shape;991;p47"/>
            <p:cNvSpPr/>
            <p:nvPr>
              <p:custDataLst>
                <p:tags r:id="rId26"/>
              </p:custDataLst>
            </p:nvPr>
          </p:nvSpPr>
          <p:spPr>
            <a:xfrm>
              <a:off x="921942" y="4344913"/>
              <a:ext cx="69164" cy="40713"/>
            </a:xfrm>
            <a:custGeom>
              <a:avLst/>
              <a:gdLst/>
              <a:ahLst/>
              <a:cxnLst/>
              <a:rect l="l" t="t" r="r" b="b"/>
              <a:pathLst>
                <a:path w="2025" h="1192" extrusionOk="0">
                  <a:moveTo>
                    <a:pt x="500" y="1"/>
                  </a:moveTo>
                  <a:cubicBezTo>
                    <a:pt x="191" y="191"/>
                    <a:pt x="0" y="501"/>
                    <a:pt x="0" y="858"/>
                  </a:cubicBezTo>
                  <a:lnTo>
                    <a:pt x="0" y="1120"/>
                  </a:lnTo>
                  <a:cubicBezTo>
                    <a:pt x="0" y="1144"/>
                    <a:pt x="48" y="1192"/>
                    <a:pt x="71" y="1192"/>
                  </a:cubicBezTo>
                  <a:lnTo>
                    <a:pt x="1953" y="1192"/>
                  </a:lnTo>
                  <a:cubicBezTo>
                    <a:pt x="2000" y="1192"/>
                    <a:pt x="2024" y="1144"/>
                    <a:pt x="2024" y="1120"/>
                  </a:cubicBezTo>
                  <a:lnTo>
                    <a:pt x="2024" y="858"/>
                  </a:lnTo>
                  <a:cubicBezTo>
                    <a:pt x="2024" y="501"/>
                    <a:pt x="1834" y="168"/>
                    <a:pt x="1524" y="1"/>
                  </a:cubicBezTo>
                  <a:cubicBezTo>
                    <a:pt x="1381" y="120"/>
                    <a:pt x="1215" y="168"/>
                    <a:pt x="1024" y="191"/>
                  </a:cubicBezTo>
                  <a:cubicBezTo>
                    <a:pt x="834" y="168"/>
                    <a:pt x="643" y="120"/>
                    <a:pt x="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2" name="Google Shape;992;p47"/>
            <p:cNvSpPr/>
            <p:nvPr>
              <p:custDataLst>
                <p:tags r:id="rId27"/>
              </p:custDataLst>
            </p:nvPr>
          </p:nvSpPr>
          <p:spPr>
            <a:xfrm>
              <a:off x="922727" y="4344913"/>
              <a:ext cx="34223" cy="40713"/>
            </a:xfrm>
            <a:custGeom>
              <a:avLst/>
              <a:gdLst/>
              <a:ahLst/>
              <a:cxnLst/>
              <a:rect l="l" t="t" r="r" b="b"/>
              <a:pathLst>
                <a:path w="1002" h="1192" extrusionOk="0">
                  <a:moveTo>
                    <a:pt x="501" y="1"/>
                  </a:moveTo>
                  <a:cubicBezTo>
                    <a:pt x="191" y="191"/>
                    <a:pt x="1" y="501"/>
                    <a:pt x="1" y="858"/>
                  </a:cubicBezTo>
                  <a:lnTo>
                    <a:pt x="1" y="1120"/>
                  </a:lnTo>
                  <a:cubicBezTo>
                    <a:pt x="1" y="1144"/>
                    <a:pt x="25" y="1192"/>
                    <a:pt x="72" y="1192"/>
                  </a:cubicBezTo>
                  <a:lnTo>
                    <a:pt x="811" y="1192"/>
                  </a:lnTo>
                  <a:cubicBezTo>
                    <a:pt x="763" y="1192"/>
                    <a:pt x="739" y="1144"/>
                    <a:pt x="739" y="1120"/>
                  </a:cubicBezTo>
                  <a:lnTo>
                    <a:pt x="739" y="858"/>
                  </a:lnTo>
                  <a:cubicBezTo>
                    <a:pt x="739" y="620"/>
                    <a:pt x="834" y="358"/>
                    <a:pt x="1001" y="191"/>
                  </a:cubicBezTo>
                  <a:cubicBezTo>
                    <a:pt x="834" y="168"/>
                    <a:pt x="644" y="120"/>
                    <a:pt x="501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3" name="Google Shape;993;p47"/>
            <p:cNvSpPr/>
            <p:nvPr>
              <p:custDataLst>
                <p:tags r:id="rId28"/>
              </p:custDataLst>
            </p:nvPr>
          </p:nvSpPr>
          <p:spPr>
            <a:xfrm>
              <a:off x="928431" y="4294501"/>
              <a:ext cx="56971" cy="569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0"/>
                  </a:moveTo>
                  <a:cubicBezTo>
                    <a:pt x="358" y="0"/>
                    <a:pt x="1" y="381"/>
                    <a:pt x="1" y="834"/>
                  </a:cubicBezTo>
                  <a:cubicBezTo>
                    <a:pt x="1" y="1310"/>
                    <a:pt x="358" y="1667"/>
                    <a:pt x="834" y="1667"/>
                  </a:cubicBezTo>
                  <a:cubicBezTo>
                    <a:pt x="1287" y="1667"/>
                    <a:pt x="1668" y="1310"/>
                    <a:pt x="1668" y="834"/>
                  </a:cubicBezTo>
                  <a:cubicBezTo>
                    <a:pt x="1668" y="381"/>
                    <a:pt x="1287" y="0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4" name="Google Shape;994;p47"/>
            <p:cNvSpPr/>
            <p:nvPr>
              <p:custDataLst>
                <p:tags r:id="rId29"/>
              </p:custDataLst>
            </p:nvPr>
          </p:nvSpPr>
          <p:spPr>
            <a:xfrm>
              <a:off x="916989" y="4294432"/>
              <a:ext cx="52155" cy="57107"/>
            </a:xfrm>
            <a:custGeom>
              <a:avLst/>
              <a:gdLst/>
              <a:ahLst/>
              <a:cxnLst/>
              <a:rect l="l" t="t" r="r" b="b"/>
              <a:pathLst>
                <a:path w="1527" h="1672" extrusionOk="0">
                  <a:moveTo>
                    <a:pt x="1101" y="0"/>
                  </a:moveTo>
                  <a:cubicBezTo>
                    <a:pt x="1" y="0"/>
                    <a:pt x="1" y="1672"/>
                    <a:pt x="1101" y="1672"/>
                  </a:cubicBezTo>
                  <a:cubicBezTo>
                    <a:pt x="1123" y="1672"/>
                    <a:pt x="1146" y="1671"/>
                    <a:pt x="1169" y="1669"/>
                  </a:cubicBezTo>
                  <a:cubicBezTo>
                    <a:pt x="1288" y="1669"/>
                    <a:pt x="1407" y="1646"/>
                    <a:pt x="1526" y="1598"/>
                  </a:cubicBezTo>
                  <a:cubicBezTo>
                    <a:pt x="1240" y="1455"/>
                    <a:pt x="1050" y="1169"/>
                    <a:pt x="1050" y="836"/>
                  </a:cubicBezTo>
                  <a:cubicBezTo>
                    <a:pt x="1050" y="526"/>
                    <a:pt x="1240" y="217"/>
                    <a:pt x="1526" y="74"/>
                  </a:cubicBezTo>
                  <a:cubicBezTo>
                    <a:pt x="1407" y="26"/>
                    <a:pt x="1288" y="2"/>
                    <a:pt x="1169" y="2"/>
                  </a:cubicBezTo>
                  <a:cubicBezTo>
                    <a:pt x="1146" y="1"/>
                    <a:pt x="1123" y="0"/>
                    <a:pt x="1101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5" name="Google Shape;995;p47"/>
            <p:cNvSpPr/>
            <p:nvPr>
              <p:custDataLst>
                <p:tags r:id="rId30"/>
              </p:custDataLst>
            </p:nvPr>
          </p:nvSpPr>
          <p:spPr>
            <a:xfrm>
              <a:off x="1136674" y="4157846"/>
              <a:ext cx="69164" cy="40713"/>
            </a:xfrm>
            <a:custGeom>
              <a:avLst/>
              <a:gdLst/>
              <a:ahLst/>
              <a:cxnLst/>
              <a:rect l="l" t="t" r="r" b="b"/>
              <a:pathLst>
                <a:path w="2025" h="1192" extrusionOk="0">
                  <a:moveTo>
                    <a:pt x="500" y="1"/>
                  </a:moveTo>
                  <a:cubicBezTo>
                    <a:pt x="191" y="167"/>
                    <a:pt x="0" y="501"/>
                    <a:pt x="0" y="858"/>
                  </a:cubicBezTo>
                  <a:lnTo>
                    <a:pt x="0" y="1144"/>
                  </a:lnTo>
                  <a:cubicBezTo>
                    <a:pt x="0" y="1168"/>
                    <a:pt x="24" y="1191"/>
                    <a:pt x="71" y="1191"/>
                  </a:cubicBezTo>
                  <a:lnTo>
                    <a:pt x="1953" y="1191"/>
                  </a:lnTo>
                  <a:cubicBezTo>
                    <a:pt x="2000" y="1191"/>
                    <a:pt x="2024" y="1168"/>
                    <a:pt x="2024" y="1144"/>
                  </a:cubicBezTo>
                  <a:lnTo>
                    <a:pt x="2024" y="882"/>
                  </a:lnTo>
                  <a:cubicBezTo>
                    <a:pt x="2024" y="525"/>
                    <a:pt x="1834" y="191"/>
                    <a:pt x="1524" y="24"/>
                  </a:cubicBezTo>
                  <a:lnTo>
                    <a:pt x="1524" y="1"/>
                  </a:lnTo>
                  <a:cubicBezTo>
                    <a:pt x="1381" y="120"/>
                    <a:pt x="1203" y="179"/>
                    <a:pt x="1021" y="179"/>
                  </a:cubicBezTo>
                  <a:cubicBezTo>
                    <a:pt x="840" y="179"/>
                    <a:pt x="655" y="120"/>
                    <a:pt x="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6" name="Google Shape;996;p47"/>
            <p:cNvSpPr/>
            <p:nvPr>
              <p:custDataLst>
                <p:tags r:id="rId31"/>
              </p:custDataLst>
            </p:nvPr>
          </p:nvSpPr>
          <p:spPr>
            <a:xfrm>
              <a:off x="1136674" y="4158666"/>
              <a:ext cx="34189" cy="39893"/>
            </a:xfrm>
            <a:custGeom>
              <a:avLst/>
              <a:gdLst/>
              <a:ahLst/>
              <a:cxnLst/>
              <a:rect l="l" t="t" r="r" b="b"/>
              <a:pathLst>
                <a:path w="1001" h="1168" extrusionOk="0">
                  <a:moveTo>
                    <a:pt x="500" y="0"/>
                  </a:moveTo>
                  <a:cubicBezTo>
                    <a:pt x="191" y="167"/>
                    <a:pt x="0" y="501"/>
                    <a:pt x="0" y="858"/>
                  </a:cubicBezTo>
                  <a:lnTo>
                    <a:pt x="0" y="1120"/>
                  </a:lnTo>
                  <a:cubicBezTo>
                    <a:pt x="0" y="1144"/>
                    <a:pt x="24" y="1167"/>
                    <a:pt x="71" y="1167"/>
                  </a:cubicBezTo>
                  <a:lnTo>
                    <a:pt x="786" y="1167"/>
                  </a:lnTo>
                  <a:cubicBezTo>
                    <a:pt x="762" y="1167"/>
                    <a:pt x="738" y="1144"/>
                    <a:pt x="738" y="1120"/>
                  </a:cubicBezTo>
                  <a:lnTo>
                    <a:pt x="738" y="858"/>
                  </a:lnTo>
                  <a:cubicBezTo>
                    <a:pt x="738" y="596"/>
                    <a:pt x="834" y="358"/>
                    <a:pt x="1000" y="167"/>
                  </a:cubicBezTo>
                  <a:cubicBezTo>
                    <a:pt x="810" y="167"/>
                    <a:pt x="643" y="96"/>
                    <a:pt x="500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7" name="Google Shape;997;p47"/>
            <p:cNvSpPr/>
            <p:nvPr>
              <p:custDataLst>
                <p:tags r:id="rId32"/>
              </p:custDataLst>
            </p:nvPr>
          </p:nvSpPr>
          <p:spPr>
            <a:xfrm>
              <a:off x="1142344" y="4107434"/>
              <a:ext cx="57790" cy="56971"/>
            </a:xfrm>
            <a:custGeom>
              <a:avLst/>
              <a:gdLst/>
              <a:ahLst/>
              <a:cxnLst/>
              <a:rect l="l" t="t" r="r" b="b"/>
              <a:pathLst>
                <a:path w="1692" h="1668" extrusionOk="0">
                  <a:moveTo>
                    <a:pt x="858" y="0"/>
                  </a:moveTo>
                  <a:cubicBezTo>
                    <a:pt x="382" y="0"/>
                    <a:pt x="1" y="381"/>
                    <a:pt x="1" y="834"/>
                  </a:cubicBezTo>
                  <a:cubicBezTo>
                    <a:pt x="1" y="1310"/>
                    <a:pt x="382" y="1667"/>
                    <a:pt x="858" y="1667"/>
                  </a:cubicBezTo>
                  <a:cubicBezTo>
                    <a:pt x="1311" y="1667"/>
                    <a:pt x="1692" y="1310"/>
                    <a:pt x="1692" y="834"/>
                  </a:cubicBezTo>
                  <a:cubicBezTo>
                    <a:pt x="1692" y="381"/>
                    <a:pt x="1311" y="0"/>
                    <a:pt x="8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8" name="Google Shape;998;p47"/>
            <p:cNvSpPr/>
            <p:nvPr>
              <p:custDataLst>
                <p:tags r:id="rId33"/>
              </p:custDataLst>
            </p:nvPr>
          </p:nvSpPr>
          <p:spPr>
            <a:xfrm>
              <a:off x="1135035" y="4107434"/>
              <a:ext cx="48842" cy="56971"/>
            </a:xfrm>
            <a:custGeom>
              <a:avLst/>
              <a:gdLst/>
              <a:ahLst/>
              <a:cxnLst/>
              <a:rect l="l" t="t" r="r" b="b"/>
              <a:pathLst>
                <a:path w="1430" h="1668" extrusionOk="0">
                  <a:moveTo>
                    <a:pt x="1072" y="0"/>
                  </a:moveTo>
                  <a:cubicBezTo>
                    <a:pt x="0" y="72"/>
                    <a:pt x="0" y="1620"/>
                    <a:pt x="1072" y="1667"/>
                  </a:cubicBezTo>
                  <a:cubicBezTo>
                    <a:pt x="1191" y="1667"/>
                    <a:pt x="1310" y="1643"/>
                    <a:pt x="1429" y="1596"/>
                  </a:cubicBezTo>
                  <a:cubicBezTo>
                    <a:pt x="1120" y="1453"/>
                    <a:pt x="953" y="1167"/>
                    <a:pt x="953" y="834"/>
                  </a:cubicBezTo>
                  <a:cubicBezTo>
                    <a:pt x="953" y="524"/>
                    <a:pt x="1120" y="214"/>
                    <a:pt x="1429" y="72"/>
                  </a:cubicBezTo>
                  <a:cubicBezTo>
                    <a:pt x="1310" y="24"/>
                    <a:pt x="1191" y="0"/>
                    <a:pt x="1072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9" name="Google Shape;999;p47"/>
            <p:cNvSpPr/>
            <p:nvPr>
              <p:custDataLst>
                <p:tags r:id="rId34"/>
              </p:custDataLst>
            </p:nvPr>
          </p:nvSpPr>
          <p:spPr>
            <a:xfrm>
              <a:off x="848713" y="4223731"/>
              <a:ext cx="69164" cy="40713"/>
            </a:xfrm>
            <a:custGeom>
              <a:avLst/>
              <a:gdLst/>
              <a:ahLst/>
              <a:cxnLst/>
              <a:rect l="l" t="t" r="r" b="b"/>
              <a:pathLst>
                <a:path w="2025" h="1192" extrusionOk="0">
                  <a:moveTo>
                    <a:pt x="501" y="1"/>
                  </a:moveTo>
                  <a:cubicBezTo>
                    <a:pt x="191" y="191"/>
                    <a:pt x="1" y="525"/>
                    <a:pt x="1" y="882"/>
                  </a:cubicBezTo>
                  <a:lnTo>
                    <a:pt x="1" y="1120"/>
                  </a:lnTo>
                  <a:cubicBezTo>
                    <a:pt x="1" y="1168"/>
                    <a:pt x="25" y="1191"/>
                    <a:pt x="72" y="1191"/>
                  </a:cubicBezTo>
                  <a:lnTo>
                    <a:pt x="1954" y="1191"/>
                  </a:lnTo>
                  <a:cubicBezTo>
                    <a:pt x="2001" y="1191"/>
                    <a:pt x="2025" y="1168"/>
                    <a:pt x="2025" y="1120"/>
                  </a:cubicBezTo>
                  <a:lnTo>
                    <a:pt x="2025" y="882"/>
                  </a:lnTo>
                  <a:cubicBezTo>
                    <a:pt x="2025" y="525"/>
                    <a:pt x="1834" y="191"/>
                    <a:pt x="1525" y="1"/>
                  </a:cubicBezTo>
                  <a:cubicBezTo>
                    <a:pt x="1370" y="120"/>
                    <a:pt x="1185" y="179"/>
                    <a:pt x="1004" y="179"/>
                  </a:cubicBezTo>
                  <a:cubicBezTo>
                    <a:pt x="822" y="179"/>
                    <a:pt x="644" y="120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0" name="Google Shape;1000;p47"/>
            <p:cNvSpPr/>
            <p:nvPr>
              <p:custDataLst>
                <p:tags r:id="rId35"/>
              </p:custDataLst>
            </p:nvPr>
          </p:nvSpPr>
          <p:spPr>
            <a:xfrm>
              <a:off x="848713" y="4223731"/>
              <a:ext cx="34189" cy="40713"/>
            </a:xfrm>
            <a:custGeom>
              <a:avLst/>
              <a:gdLst/>
              <a:ahLst/>
              <a:cxnLst/>
              <a:rect l="l" t="t" r="r" b="b"/>
              <a:pathLst>
                <a:path w="1001" h="1192" extrusionOk="0">
                  <a:moveTo>
                    <a:pt x="501" y="1"/>
                  </a:moveTo>
                  <a:cubicBezTo>
                    <a:pt x="191" y="191"/>
                    <a:pt x="1" y="525"/>
                    <a:pt x="1" y="882"/>
                  </a:cubicBezTo>
                  <a:lnTo>
                    <a:pt x="1" y="1120"/>
                  </a:lnTo>
                  <a:cubicBezTo>
                    <a:pt x="1" y="1168"/>
                    <a:pt x="25" y="1191"/>
                    <a:pt x="72" y="1191"/>
                  </a:cubicBezTo>
                  <a:lnTo>
                    <a:pt x="810" y="1191"/>
                  </a:lnTo>
                  <a:cubicBezTo>
                    <a:pt x="763" y="1191"/>
                    <a:pt x="739" y="1168"/>
                    <a:pt x="739" y="1120"/>
                  </a:cubicBezTo>
                  <a:lnTo>
                    <a:pt x="739" y="882"/>
                  </a:lnTo>
                  <a:cubicBezTo>
                    <a:pt x="739" y="620"/>
                    <a:pt x="834" y="382"/>
                    <a:pt x="1001" y="191"/>
                  </a:cubicBezTo>
                  <a:cubicBezTo>
                    <a:pt x="810" y="191"/>
                    <a:pt x="644" y="120"/>
                    <a:pt x="501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1" name="Google Shape;1001;p47"/>
            <p:cNvSpPr/>
            <p:nvPr>
              <p:custDataLst>
                <p:tags r:id="rId36"/>
              </p:custDataLst>
            </p:nvPr>
          </p:nvSpPr>
          <p:spPr>
            <a:xfrm>
              <a:off x="854417" y="4173319"/>
              <a:ext cx="57790" cy="57756"/>
            </a:xfrm>
            <a:custGeom>
              <a:avLst/>
              <a:gdLst/>
              <a:ahLst/>
              <a:cxnLst/>
              <a:rect l="l" t="t" r="r" b="b"/>
              <a:pathLst>
                <a:path w="1692" h="1691" extrusionOk="0">
                  <a:moveTo>
                    <a:pt x="834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10"/>
                    <a:pt x="381" y="1691"/>
                    <a:pt x="834" y="1691"/>
                  </a:cubicBezTo>
                  <a:cubicBezTo>
                    <a:pt x="1310" y="1691"/>
                    <a:pt x="1691" y="1310"/>
                    <a:pt x="1691" y="857"/>
                  </a:cubicBezTo>
                  <a:cubicBezTo>
                    <a:pt x="1691" y="381"/>
                    <a:pt x="1310" y="0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2" name="Google Shape;1002;p47"/>
            <p:cNvSpPr/>
            <p:nvPr>
              <p:custDataLst>
                <p:tags r:id="rId37"/>
              </p:custDataLst>
            </p:nvPr>
          </p:nvSpPr>
          <p:spPr>
            <a:xfrm>
              <a:off x="843795" y="4173250"/>
              <a:ext cx="48876" cy="57893"/>
            </a:xfrm>
            <a:custGeom>
              <a:avLst/>
              <a:gdLst/>
              <a:ahLst/>
              <a:cxnLst/>
              <a:rect l="l" t="t" r="r" b="b"/>
              <a:pathLst>
                <a:path w="1431" h="1695" extrusionOk="0">
                  <a:moveTo>
                    <a:pt x="1102" y="0"/>
                  </a:moveTo>
                  <a:cubicBezTo>
                    <a:pt x="0" y="0"/>
                    <a:pt x="0" y="1695"/>
                    <a:pt x="1102" y="1695"/>
                  </a:cubicBezTo>
                  <a:cubicBezTo>
                    <a:pt x="1124" y="1695"/>
                    <a:pt x="1146" y="1694"/>
                    <a:pt x="1169" y="1693"/>
                  </a:cubicBezTo>
                  <a:cubicBezTo>
                    <a:pt x="1264" y="1693"/>
                    <a:pt x="1335" y="1669"/>
                    <a:pt x="1431" y="1645"/>
                  </a:cubicBezTo>
                  <a:cubicBezTo>
                    <a:pt x="1097" y="1526"/>
                    <a:pt x="883" y="1193"/>
                    <a:pt x="883" y="859"/>
                  </a:cubicBezTo>
                  <a:cubicBezTo>
                    <a:pt x="883" y="502"/>
                    <a:pt x="1097" y="169"/>
                    <a:pt x="1431" y="50"/>
                  </a:cubicBezTo>
                  <a:cubicBezTo>
                    <a:pt x="1335" y="26"/>
                    <a:pt x="1264" y="2"/>
                    <a:pt x="1169" y="2"/>
                  </a:cubicBezTo>
                  <a:cubicBezTo>
                    <a:pt x="1146" y="1"/>
                    <a:pt x="1124" y="0"/>
                    <a:pt x="1102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3" name="Google Shape;1003;p47"/>
            <p:cNvSpPr/>
            <p:nvPr>
              <p:custDataLst>
                <p:tags r:id="rId38"/>
              </p:custDataLst>
            </p:nvPr>
          </p:nvSpPr>
          <p:spPr>
            <a:xfrm>
              <a:off x="916238" y="4014669"/>
              <a:ext cx="157830" cy="156635"/>
            </a:xfrm>
            <a:custGeom>
              <a:avLst/>
              <a:gdLst/>
              <a:ahLst/>
              <a:cxnLst/>
              <a:rect l="l" t="t" r="r" b="b"/>
              <a:pathLst>
                <a:path w="4621" h="4586" extrusionOk="0">
                  <a:moveTo>
                    <a:pt x="2572" y="1"/>
                  </a:moveTo>
                  <a:cubicBezTo>
                    <a:pt x="2141" y="1"/>
                    <a:pt x="1699" y="141"/>
                    <a:pt x="1310" y="454"/>
                  </a:cubicBezTo>
                  <a:cubicBezTo>
                    <a:pt x="0" y="1525"/>
                    <a:pt x="500" y="3645"/>
                    <a:pt x="2144" y="4002"/>
                  </a:cubicBezTo>
                  <a:cubicBezTo>
                    <a:pt x="2191" y="4002"/>
                    <a:pt x="2215" y="4026"/>
                    <a:pt x="2239" y="4050"/>
                  </a:cubicBezTo>
                  <a:lnTo>
                    <a:pt x="2525" y="4550"/>
                  </a:lnTo>
                  <a:cubicBezTo>
                    <a:pt x="2548" y="4574"/>
                    <a:pt x="2578" y="4586"/>
                    <a:pt x="2605" y="4586"/>
                  </a:cubicBezTo>
                  <a:cubicBezTo>
                    <a:pt x="2632" y="4586"/>
                    <a:pt x="2656" y="4574"/>
                    <a:pt x="2668" y="4550"/>
                  </a:cubicBezTo>
                  <a:lnTo>
                    <a:pt x="2953" y="4050"/>
                  </a:lnTo>
                  <a:cubicBezTo>
                    <a:pt x="2977" y="4026"/>
                    <a:pt x="3001" y="4002"/>
                    <a:pt x="3025" y="4002"/>
                  </a:cubicBezTo>
                  <a:cubicBezTo>
                    <a:pt x="3954" y="3788"/>
                    <a:pt x="4620" y="2978"/>
                    <a:pt x="4620" y="2026"/>
                  </a:cubicBezTo>
                  <a:lnTo>
                    <a:pt x="4597" y="2026"/>
                  </a:lnTo>
                  <a:cubicBezTo>
                    <a:pt x="4597" y="828"/>
                    <a:pt x="3617" y="1"/>
                    <a:pt x="2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4" name="Google Shape;1004;p47"/>
            <p:cNvSpPr/>
            <p:nvPr>
              <p:custDataLst>
                <p:tags r:id="rId39"/>
              </p:custDataLst>
            </p:nvPr>
          </p:nvSpPr>
          <p:spPr>
            <a:xfrm>
              <a:off x="912993" y="4015523"/>
              <a:ext cx="105744" cy="155781"/>
            </a:xfrm>
            <a:custGeom>
              <a:avLst/>
              <a:gdLst/>
              <a:ahLst/>
              <a:cxnLst/>
              <a:rect l="l" t="t" r="r" b="b"/>
              <a:pathLst>
                <a:path w="3096" h="4561" extrusionOk="0">
                  <a:moveTo>
                    <a:pt x="2477" y="0"/>
                  </a:moveTo>
                  <a:lnTo>
                    <a:pt x="2477" y="0"/>
                  </a:lnTo>
                  <a:cubicBezTo>
                    <a:pt x="214" y="214"/>
                    <a:pt x="0" y="3477"/>
                    <a:pt x="2239" y="3977"/>
                  </a:cubicBezTo>
                  <a:cubicBezTo>
                    <a:pt x="2286" y="3977"/>
                    <a:pt x="2310" y="4001"/>
                    <a:pt x="2334" y="4025"/>
                  </a:cubicBezTo>
                  <a:lnTo>
                    <a:pt x="2620" y="4525"/>
                  </a:lnTo>
                  <a:cubicBezTo>
                    <a:pt x="2643" y="4549"/>
                    <a:pt x="2673" y="4561"/>
                    <a:pt x="2700" y="4561"/>
                  </a:cubicBezTo>
                  <a:cubicBezTo>
                    <a:pt x="2727" y="4561"/>
                    <a:pt x="2751" y="4549"/>
                    <a:pt x="2763" y="4525"/>
                  </a:cubicBezTo>
                  <a:lnTo>
                    <a:pt x="3048" y="4025"/>
                  </a:lnTo>
                  <a:cubicBezTo>
                    <a:pt x="3048" y="4025"/>
                    <a:pt x="3072" y="4001"/>
                    <a:pt x="3096" y="4001"/>
                  </a:cubicBezTo>
                  <a:lnTo>
                    <a:pt x="3001" y="3858"/>
                  </a:lnTo>
                  <a:cubicBezTo>
                    <a:pt x="2977" y="3810"/>
                    <a:pt x="2953" y="3787"/>
                    <a:pt x="2905" y="3787"/>
                  </a:cubicBezTo>
                  <a:cubicBezTo>
                    <a:pt x="1024" y="3382"/>
                    <a:pt x="738" y="810"/>
                    <a:pt x="2477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5" name="Google Shape;1005;p47"/>
            <p:cNvSpPr/>
            <p:nvPr>
              <p:custDataLst>
                <p:tags r:id="rId40"/>
              </p:custDataLst>
            </p:nvPr>
          </p:nvSpPr>
          <p:spPr>
            <a:xfrm>
              <a:off x="998790" y="4043974"/>
              <a:ext cx="11408" cy="13867"/>
            </a:xfrm>
            <a:custGeom>
              <a:avLst/>
              <a:gdLst/>
              <a:ahLst/>
              <a:cxnLst/>
              <a:rect l="l" t="t" r="r" b="b"/>
              <a:pathLst>
                <a:path w="334" h="406" extrusionOk="0">
                  <a:moveTo>
                    <a:pt x="167" y="1"/>
                  </a:moveTo>
                  <a:cubicBezTo>
                    <a:pt x="84" y="1"/>
                    <a:pt x="0" y="48"/>
                    <a:pt x="12" y="144"/>
                  </a:cubicBezTo>
                  <a:lnTo>
                    <a:pt x="12" y="239"/>
                  </a:lnTo>
                  <a:cubicBezTo>
                    <a:pt x="12" y="334"/>
                    <a:pt x="84" y="405"/>
                    <a:pt x="179" y="405"/>
                  </a:cubicBezTo>
                  <a:cubicBezTo>
                    <a:pt x="251" y="405"/>
                    <a:pt x="322" y="334"/>
                    <a:pt x="322" y="239"/>
                  </a:cubicBezTo>
                  <a:lnTo>
                    <a:pt x="322" y="144"/>
                  </a:lnTo>
                  <a:cubicBezTo>
                    <a:pt x="334" y="48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6" name="Google Shape;1006;p47"/>
            <p:cNvSpPr/>
            <p:nvPr>
              <p:custDataLst>
                <p:tags r:id="rId41"/>
              </p:custDataLst>
            </p:nvPr>
          </p:nvSpPr>
          <p:spPr>
            <a:xfrm>
              <a:off x="992677" y="4067575"/>
              <a:ext cx="23464" cy="52121"/>
            </a:xfrm>
            <a:custGeom>
              <a:avLst/>
              <a:gdLst/>
              <a:ahLst/>
              <a:cxnLst/>
              <a:rect l="l" t="t" r="r" b="b"/>
              <a:pathLst>
                <a:path w="687" h="1526" extrusionOk="0">
                  <a:moveTo>
                    <a:pt x="191" y="0"/>
                  </a:moveTo>
                  <a:cubicBezTo>
                    <a:pt x="1" y="24"/>
                    <a:pt x="1" y="286"/>
                    <a:pt x="191" y="310"/>
                  </a:cubicBezTo>
                  <a:lnTo>
                    <a:pt x="191" y="1215"/>
                  </a:lnTo>
                  <a:cubicBezTo>
                    <a:pt x="1" y="1239"/>
                    <a:pt x="1" y="1501"/>
                    <a:pt x="191" y="1524"/>
                  </a:cubicBezTo>
                  <a:lnTo>
                    <a:pt x="525" y="1524"/>
                  </a:lnTo>
                  <a:cubicBezTo>
                    <a:pt x="530" y="1525"/>
                    <a:pt x="535" y="1526"/>
                    <a:pt x="540" y="1526"/>
                  </a:cubicBezTo>
                  <a:cubicBezTo>
                    <a:pt x="686" y="1526"/>
                    <a:pt x="686" y="1214"/>
                    <a:pt x="540" y="1214"/>
                  </a:cubicBezTo>
                  <a:cubicBezTo>
                    <a:pt x="535" y="1214"/>
                    <a:pt x="530" y="1214"/>
                    <a:pt x="525" y="1215"/>
                  </a:cubicBezTo>
                  <a:lnTo>
                    <a:pt x="525" y="1191"/>
                  </a:lnTo>
                  <a:lnTo>
                    <a:pt x="525" y="167"/>
                  </a:lnTo>
                  <a:cubicBezTo>
                    <a:pt x="525" y="72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" name="Google Shape;981;p47"/>
          <p:cNvGrpSpPr/>
          <p:nvPr/>
        </p:nvGrpSpPr>
        <p:grpSpPr>
          <a:xfrm>
            <a:off x="10350903" y="4346696"/>
            <a:ext cx="688751" cy="705709"/>
            <a:chOff x="843795" y="4014669"/>
            <a:chExt cx="362043" cy="370957"/>
          </a:xfrm>
        </p:grpSpPr>
        <p:sp>
          <p:nvSpPr>
            <p:cNvPr id="5" name="Google Shape;982;p47"/>
            <p:cNvSpPr/>
            <p:nvPr/>
          </p:nvSpPr>
          <p:spPr>
            <a:xfrm>
              <a:off x="968290" y="4270900"/>
              <a:ext cx="91126" cy="93585"/>
            </a:xfrm>
            <a:custGeom>
              <a:avLst/>
              <a:gdLst/>
              <a:ahLst/>
              <a:cxnLst/>
              <a:rect l="l" t="t" r="r" b="b"/>
              <a:pathLst>
                <a:path w="2668" h="2740" extrusionOk="0">
                  <a:moveTo>
                    <a:pt x="0" y="1"/>
                  </a:moveTo>
                  <a:lnTo>
                    <a:pt x="0" y="811"/>
                  </a:lnTo>
                  <a:cubicBezTo>
                    <a:pt x="286" y="930"/>
                    <a:pt x="477" y="1215"/>
                    <a:pt x="477" y="1549"/>
                  </a:cubicBezTo>
                  <a:cubicBezTo>
                    <a:pt x="477" y="1787"/>
                    <a:pt x="381" y="2025"/>
                    <a:pt x="191" y="2168"/>
                  </a:cubicBezTo>
                  <a:lnTo>
                    <a:pt x="167" y="2192"/>
                  </a:lnTo>
                  <a:lnTo>
                    <a:pt x="191" y="2216"/>
                  </a:lnTo>
                  <a:cubicBezTo>
                    <a:pt x="381" y="2335"/>
                    <a:pt x="524" y="2525"/>
                    <a:pt x="596" y="2739"/>
                  </a:cubicBezTo>
                  <a:lnTo>
                    <a:pt x="2549" y="2739"/>
                  </a:lnTo>
                  <a:cubicBezTo>
                    <a:pt x="2596" y="2739"/>
                    <a:pt x="2668" y="2692"/>
                    <a:pt x="2668" y="2620"/>
                  </a:cubicBezTo>
                  <a:lnTo>
                    <a:pt x="2668" y="1525"/>
                  </a:lnTo>
                  <a:lnTo>
                    <a:pt x="2096" y="1525"/>
                  </a:lnTo>
                  <a:cubicBezTo>
                    <a:pt x="1882" y="1525"/>
                    <a:pt x="1691" y="1430"/>
                    <a:pt x="1596" y="1263"/>
                  </a:cubicBezTo>
                  <a:lnTo>
                    <a:pt x="1596" y="1239"/>
                  </a:lnTo>
                  <a:lnTo>
                    <a:pt x="1215" y="620"/>
                  </a:lnTo>
                  <a:cubicBezTo>
                    <a:pt x="1167" y="549"/>
                    <a:pt x="1096" y="501"/>
                    <a:pt x="1024" y="477"/>
                  </a:cubicBezTo>
                  <a:cubicBezTo>
                    <a:pt x="643" y="382"/>
                    <a:pt x="310" y="215"/>
                    <a:pt x="0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983;p47"/>
            <p:cNvSpPr/>
            <p:nvPr/>
          </p:nvSpPr>
          <p:spPr>
            <a:xfrm>
              <a:off x="968290" y="4270900"/>
              <a:ext cx="29305" cy="93585"/>
            </a:xfrm>
            <a:custGeom>
              <a:avLst/>
              <a:gdLst/>
              <a:ahLst/>
              <a:cxnLst/>
              <a:rect l="l" t="t" r="r" b="b"/>
              <a:pathLst>
                <a:path w="858" h="2740" extrusionOk="0">
                  <a:moveTo>
                    <a:pt x="0" y="1"/>
                  </a:moveTo>
                  <a:lnTo>
                    <a:pt x="0" y="811"/>
                  </a:lnTo>
                  <a:cubicBezTo>
                    <a:pt x="286" y="930"/>
                    <a:pt x="477" y="1215"/>
                    <a:pt x="477" y="1549"/>
                  </a:cubicBezTo>
                  <a:cubicBezTo>
                    <a:pt x="477" y="1787"/>
                    <a:pt x="381" y="2025"/>
                    <a:pt x="191" y="2168"/>
                  </a:cubicBezTo>
                  <a:lnTo>
                    <a:pt x="167" y="2192"/>
                  </a:lnTo>
                  <a:lnTo>
                    <a:pt x="191" y="2216"/>
                  </a:lnTo>
                  <a:cubicBezTo>
                    <a:pt x="381" y="2335"/>
                    <a:pt x="524" y="2525"/>
                    <a:pt x="596" y="2739"/>
                  </a:cubicBezTo>
                  <a:lnTo>
                    <a:pt x="858" y="2739"/>
                  </a:lnTo>
                  <a:cubicBezTo>
                    <a:pt x="786" y="2739"/>
                    <a:pt x="739" y="2692"/>
                    <a:pt x="739" y="2620"/>
                  </a:cubicBezTo>
                  <a:lnTo>
                    <a:pt x="739" y="406"/>
                  </a:lnTo>
                  <a:cubicBezTo>
                    <a:pt x="477" y="310"/>
                    <a:pt x="239" y="168"/>
                    <a:pt x="0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984;p47"/>
            <p:cNvSpPr/>
            <p:nvPr/>
          </p:nvSpPr>
          <p:spPr>
            <a:xfrm>
              <a:off x="908109" y="4118807"/>
              <a:ext cx="231844" cy="204998"/>
            </a:xfrm>
            <a:custGeom>
              <a:avLst/>
              <a:gdLst/>
              <a:ahLst/>
              <a:cxnLst/>
              <a:rect l="l" t="t" r="r" b="b"/>
              <a:pathLst>
                <a:path w="6788" h="6002" extrusionOk="0">
                  <a:moveTo>
                    <a:pt x="4549" y="1"/>
                  </a:moveTo>
                  <a:cubicBezTo>
                    <a:pt x="4501" y="72"/>
                    <a:pt x="4430" y="167"/>
                    <a:pt x="4382" y="239"/>
                  </a:cubicBezTo>
                  <a:cubicBezTo>
                    <a:pt x="4096" y="596"/>
                    <a:pt x="3691" y="834"/>
                    <a:pt x="3263" y="929"/>
                  </a:cubicBezTo>
                  <a:cubicBezTo>
                    <a:pt x="3215" y="929"/>
                    <a:pt x="3191" y="953"/>
                    <a:pt x="3168" y="1001"/>
                  </a:cubicBezTo>
                  <a:lnTo>
                    <a:pt x="2858" y="1501"/>
                  </a:lnTo>
                  <a:cubicBezTo>
                    <a:pt x="2858" y="1501"/>
                    <a:pt x="2834" y="1525"/>
                    <a:pt x="2810" y="1525"/>
                  </a:cubicBezTo>
                  <a:cubicBezTo>
                    <a:pt x="2786" y="1525"/>
                    <a:pt x="2763" y="1501"/>
                    <a:pt x="2763" y="1501"/>
                  </a:cubicBezTo>
                  <a:lnTo>
                    <a:pt x="2453" y="1001"/>
                  </a:lnTo>
                  <a:cubicBezTo>
                    <a:pt x="2453" y="953"/>
                    <a:pt x="2405" y="929"/>
                    <a:pt x="2358" y="929"/>
                  </a:cubicBezTo>
                  <a:cubicBezTo>
                    <a:pt x="2048" y="858"/>
                    <a:pt x="1739" y="715"/>
                    <a:pt x="1500" y="501"/>
                  </a:cubicBezTo>
                  <a:lnTo>
                    <a:pt x="1500" y="501"/>
                  </a:lnTo>
                  <a:cubicBezTo>
                    <a:pt x="0" y="1953"/>
                    <a:pt x="715" y="4478"/>
                    <a:pt x="2739" y="4954"/>
                  </a:cubicBezTo>
                  <a:cubicBezTo>
                    <a:pt x="2810" y="4978"/>
                    <a:pt x="2882" y="5025"/>
                    <a:pt x="2929" y="5097"/>
                  </a:cubicBezTo>
                  <a:lnTo>
                    <a:pt x="3310" y="5716"/>
                  </a:lnTo>
                  <a:cubicBezTo>
                    <a:pt x="3429" y="5883"/>
                    <a:pt x="3620" y="6002"/>
                    <a:pt x="3810" y="6002"/>
                  </a:cubicBezTo>
                  <a:lnTo>
                    <a:pt x="5644" y="6002"/>
                  </a:lnTo>
                  <a:cubicBezTo>
                    <a:pt x="5811" y="6002"/>
                    <a:pt x="5954" y="5859"/>
                    <a:pt x="5954" y="5692"/>
                  </a:cubicBezTo>
                  <a:lnTo>
                    <a:pt x="5954" y="5311"/>
                  </a:lnTo>
                  <a:cubicBezTo>
                    <a:pt x="5954" y="5240"/>
                    <a:pt x="5882" y="5192"/>
                    <a:pt x="5835" y="5192"/>
                  </a:cubicBezTo>
                  <a:lnTo>
                    <a:pt x="5644" y="5192"/>
                  </a:lnTo>
                  <a:cubicBezTo>
                    <a:pt x="5597" y="5192"/>
                    <a:pt x="5549" y="5168"/>
                    <a:pt x="5525" y="5121"/>
                  </a:cubicBezTo>
                  <a:lnTo>
                    <a:pt x="5382" y="4740"/>
                  </a:lnTo>
                  <a:cubicBezTo>
                    <a:pt x="5335" y="4668"/>
                    <a:pt x="5406" y="4573"/>
                    <a:pt x="5478" y="4573"/>
                  </a:cubicBezTo>
                  <a:lnTo>
                    <a:pt x="5930" y="4573"/>
                  </a:lnTo>
                  <a:cubicBezTo>
                    <a:pt x="6001" y="4573"/>
                    <a:pt x="6049" y="4525"/>
                    <a:pt x="6049" y="4454"/>
                  </a:cubicBezTo>
                  <a:lnTo>
                    <a:pt x="6049" y="4073"/>
                  </a:lnTo>
                  <a:cubicBezTo>
                    <a:pt x="6049" y="4001"/>
                    <a:pt x="6097" y="3930"/>
                    <a:pt x="6168" y="3930"/>
                  </a:cubicBezTo>
                  <a:lnTo>
                    <a:pt x="6406" y="3930"/>
                  </a:lnTo>
                  <a:cubicBezTo>
                    <a:pt x="6668" y="3930"/>
                    <a:pt x="6787" y="3644"/>
                    <a:pt x="6621" y="3477"/>
                  </a:cubicBezTo>
                  <a:lnTo>
                    <a:pt x="6597" y="3477"/>
                  </a:lnTo>
                  <a:lnTo>
                    <a:pt x="6121" y="2977"/>
                  </a:lnTo>
                  <a:cubicBezTo>
                    <a:pt x="6073" y="2906"/>
                    <a:pt x="6025" y="2811"/>
                    <a:pt x="6025" y="2739"/>
                  </a:cubicBezTo>
                  <a:lnTo>
                    <a:pt x="6025" y="2406"/>
                  </a:lnTo>
                  <a:cubicBezTo>
                    <a:pt x="6049" y="1382"/>
                    <a:pt x="5454" y="453"/>
                    <a:pt x="454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985;p47"/>
            <p:cNvSpPr/>
            <p:nvPr/>
          </p:nvSpPr>
          <p:spPr>
            <a:xfrm>
              <a:off x="911354" y="4135885"/>
              <a:ext cx="84636" cy="150521"/>
            </a:xfrm>
            <a:custGeom>
              <a:avLst/>
              <a:gdLst/>
              <a:ahLst/>
              <a:cxnLst/>
              <a:rect l="l" t="t" r="r" b="b"/>
              <a:pathLst>
                <a:path w="2478" h="4407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0" y="1382"/>
                    <a:pt x="596" y="3787"/>
                    <a:pt x="2477" y="4406"/>
                  </a:cubicBezTo>
                  <a:cubicBezTo>
                    <a:pt x="1787" y="3906"/>
                    <a:pt x="1358" y="3097"/>
                    <a:pt x="1382" y="2239"/>
                  </a:cubicBezTo>
                  <a:cubicBezTo>
                    <a:pt x="1358" y="1549"/>
                    <a:pt x="1644" y="882"/>
                    <a:pt x="2144" y="382"/>
                  </a:cubicBezTo>
                  <a:cubicBezTo>
                    <a:pt x="1882" y="310"/>
                    <a:pt x="1620" y="167"/>
                    <a:pt x="1429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986;p47"/>
            <p:cNvSpPr/>
            <p:nvPr/>
          </p:nvSpPr>
          <p:spPr>
            <a:xfrm>
              <a:off x="976419" y="4196271"/>
              <a:ext cx="60625" cy="61650"/>
            </a:xfrm>
            <a:custGeom>
              <a:avLst/>
              <a:gdLst/>
              <a:ahLst/>
              <a:cxnLst/>
              <a:rect l="l" t="t" r="r" b="b"/>
              <a:pathLst>
                <a:path w="1775" h="1805" extrusionOk="0">
                  <a:moveTo>
                    <a:pt x="1048" y="1"/>
                  </a:moveTo>
                  <a:cubicBezTo>
                    <a:pt x="693" y="1"/>
                    <a:pt x="350" y="215"/>
                    <a:pt x="215" y="590"/>
                  </a:cubicBezTo>
                  <a:cubicBezTo>
                    <a:pt x="1" y="1186"/>
                    <a:pt x="453" y="1805"/>
                    <a:pt x="1072" y="1805"/>
                  </a:cubicBezTo>
                  <a:cubicBezTo>
                    <a:pt x="1263" y="1781"/>
                    <a:pt x="1429" y="1733"/>
                    <a:pt x="1572" y="1638"/>
                  </a:cubicBezTo>
                  <a:cubicBezTo>
                    <a:pt x="1644" y="1590"/>
                    <a:pt x="1668" y="1495"/>
                    <a:pt x="1620" y="1424"/>
                  </a:cubicBezTo>
                  <a:cubicBezTo>
                    <a:pt x="1589" y="1378"/>
                    <a:pt x="1539" y="1351"/>
                    <a:pt x="1487" y="1351"/>
                  </a:cubicBezTo>
                  <a:cubicBezTo>
                    <a:pt x="1459" y="1351"/>
                    <a:pt x="1431" y="1359"/>
                    <a:pt x="1406" y="1376"/>
                  </a:cubicBezTo>
                  <a:cubicBezTo>
                    <a:pt x="1310" y="1448"/>
                    <a:pt x="1191" y="1471"/>
                    <a:pt x="1072" y="1471"/>
                  </a:cubicBezTo>
                  <a:cubicBezTo>
                    <a:pt x="334" y="1471"/>
                    <a:pt x="334" y="352"/>
                    <a:pt x="1072" y="352"/>
                  </a:cubicBezTo>
                  <a:cubicBezTo>
                    <a:pt x="1215" y="352"/>
                    <a:pt x="1334" y="400"/>
                    <a:pt x="1429" y="471"/>
                  </a:cubicBezTo>
                  <a:cubicBezTo>
                    <a:pt x="1466" y="502"/>
                    <a:pt x="1504" y="515"/>
                    <a:pt x="1540" y="515"/>
                  </a:cubicBezTo>
                  <a:cubicBezTo>
                    <a:pt x="1671" y="515"/>
                    <a:pt x="1774" y="345"/>
                    <a:pt x="1644" y="233"/>
                  </a:cubicBezTo>
                  <a:cubicBezTo>
                    <a:pt x="1468" y="75"/>
                    <a:pt x="1256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987;p47"/>
            <p:cNvSpPr/>
            <p:nvPr/>
          </p:nvSpPr>
          <p:spPr>
            <a:xfrm>
              <a:off x="1074854" y="4192821"/>
              <a:ext cx="10588" cy="28519"/>
            </a:xfrm>
            <a:custGeom>
              <a:avLst/>
              <a:gdLst/>
              <a:ahLst/>
              <a:cxnLst/>
              <a:rect l="l" t="t" r="r" b="b"/>
              <a:pathLst>
                <a:path w="310" h="835" extrusionOk="0">
                  <a:moveTo>
                    <a:pt x="155" y="1"/>
                  </a:moveTo>
                  <a:cubicBezTo>
                    <a:pt x="84" y="1"/>
                    <a:pt x="12" y="48"/>
                    <a:pt x="0" y="144"/>
                  </a:cubicBezTo>
                  <a:lnTo>
                    <a:pt x="0" y="667"/>
                  </a:lnTo>
                  <a:cubicBezTo>
                    <a:pt x="0" y="739"/>
                    <a:pt x="72" y="834"/>
                    <a:pt x="167" y="834"/>
                  </a:cubicBezTo>
                  <a:cubicBezTo>
                    <a:pt x="238" y="810"/>
                    <a:pt x="310" y="739"/>
                    <a:pt x="310" y="667"/>
                  </a:cubicBezTo>
                  <a:lnTo>
                    <a:pt x="310" y="144"/>
                  </a:lnTo>
                  <a:cubicBezTo>
                    <a:pt x="298" y="48"/>
                    <a:pt x="226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988;p47"/>
            <p:cNvSpPr/>
            <p:nvPr/>
          </p:nvSpPr>
          <p:spPr>
            <a:xfrm>
              <a:off x="1158636" y="4240399"/>
              <a:ext cx="35009" cy="96420"/>
            </a:xfrm>
            <a:custGeom>
              <a:avLst/>
              <a:gdLst/>
              <a:ahLst/>
              <a:cxnLst/>
              <a:rect l="l" t="t" r="r" b="b"/>
              <a:pathLst>
                <a:path w="1025" h="2823" extrusionOk="0">
                  <a:moveTo>
                    <a:pt x="167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108"/>
                    <a:pt x="0" y="203"/>
                    <a:pt x="48" y="275"/>
                  </a:cubicBezTo>
                  <a:cubicBezTo>
                    <a:pt x="691" y="894"/>
                    <a:pt x="691" y="1918"/>
                    <a:pt x="48" y="2537"/>
                  </a:cubicBezTo>
                  <a:cubicBezTo>
                    <a:pt x="0" y="2608"/>
                    <a:pt x="0" y="2704"/>
                    <a:pt x="48" y="2775"/>
                  </a:cubicBezTo>
                  <a:cubicBezTo>
                    <a:pt x="95" y="2799"/>
                    <a:pt x="119" y="2823"/>
                    <a:pt x="167" y="2823"/>
                  </a:cubicBezTo>
                  <a:cubicBezTo>
                    <a:pt x="214" y="2823"/>
                    <a:pt x="262" y="2799"/>
                    <a:pt x="286" y="2775"/>
                  </a:cubicBezTo>
                  <a:cubicBezTo>
                    <a:pt x="1024" y="2013"/>
                    <a:pt x="1024" y="799"/>
                    <a:pt x="286" y="37"/>
                  </a:cubicBezTo>
                  <a:cubicBezTo>
                    <a:pt x="250" y="13"/>
                    <a:pt x="208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989;p47"/>
            <p:cNvSpPr/>
            <p:nvPr/>
          </p:nvSpPr>
          <p:spPr>
            <a:xfrm>
              <a:off x="1142037" y="4254676"/>
              <a:ext cx="29647" cy="67524"/>
            </a:xfrm>
            <a:custGeom>
              <a:avLst/>
              <a:gdLst/>
              <a:ahLst/>
              <a:cxnLst/>
              <a:rect l="l" t="t" r="r" b="b"/>
              <a:pathLst>
                <a:path w="868" h="1977" extrusionOk="0">
                  <a:moveTo>
                    <a:pt x="236" y="0"/>
                  </a:moveTo>
                  <a:cubicBezTo>
                    <a:pt x="112" y="0"/>
                    <a:pt x="0" y="157"/>
                    <a:pt x="129" y="285"/>
                  </a:cubicBezTo>
                  <a:cubicBezTo>
                    <a:pt x="510" y="666"/>
                    <a:pt x="510" y="1309"/>
                    <a:pt x="129" y="1714"/>
                  </a:cubicBezTo>
                  <a:cubicBezTo>
                    <a:pt x="10" y="1809"/>
                    <a:pt x="81" y="1976"/>
                    <a:pt x="224" y="1976"/>
                  </a:cubicBezTo>
                  <a:cubicBezTo>
                    <a:pt x="272" y="1976"/>
                    <a:pt x="319" y="1952"/>
                    <a:pt x="343" y="1929"/>
                  </a:cubicBezTo>
                  <a:cubicBezTo>
                    <a:pt x="867" y="1405"/>
                    <a:pt x="867" y="571"/>
                    <a:pt x="343" y="47"/>
                  </a:cubicBezTo>
                  <a:cubicBezTo>
                    <a:pt x="310" y="14"/>
                    <a:pt x="272" y="0"/>
                    <a:pt x="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990;p47"/>
            <p:cNvSpPr/>
            <p:nvPr/>
          </p:nvSpPr>
          <p:spPr>
            <a:xfrm>
              <a:off x="1128067" y="4268953"/>
              <a:ext cx="18375" cy="38595"/>
            </a:xfrm>
            <a:custGeom>
              <a:avLst/>
              <a:gdLst/>
              <a:ahLst/>
              <a:cxnLst/>
              <a:rect l="l" t="t" r="r" b="b"/>
              <a:pathLst>
                <a:path w="538" h="1130" extrusionOk="0">
                  <a:moveTo>
                    <a:pt x="213" y="1"/>
                  </a:moveTo>
                  <a:cubicBezTo>
                    <a:pt x="98" y="1"/>
                    <a:pt x="1" y="164"/>
                    <a:pt x="109" y="272"/>
                  </a:cubicBezTo>
                  <a:cubicBezTo>
                    <a:pt x="276" y="439"/>
                    <a:pt x="276" y="701"/>
                    <a:pt x="109" y="868"/>
                  </a:cubicBezTo>
                  <a:cubicBezTo>
                    <a:pt x="14" y="963"/>
                    <a:pt x="85" y="1129"/>
                    <a:pt x="228" y="1129"/>
                  </a:cubicBezTo>
                  <a:cubicBezTo>
                    <a:pt x="252" y="1129"/>
                    <a:pt x="300" y="1106"/>
                    <a:pt x="323" y="1082"/>
                  </a:cubicBezTo>
                  <a:cubicBezTo>
                    <a:pt x="466" y="939"/>
                    <a:pt x="538" y="748"/>
                    <a:pt x="538" y="558"/>
                  </a:cubicBezTo>
                  <a:cubicBezTo>
                    <a:pt x="538" y="367"/>
                    <a:pt x="466" y="177"/>
                    <a:pt x="323" y="58"/>
                  </a:cubicBezTo>
                  <a:cubicBezTo>
                    <a:pt x="289" y="17"/>
                    <a:pt x="25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991;p47"/>
            <p:cNvSpPr/>
            <p:nvPr/>
          </p:nvSpPr>
          <p:spPr>
            <a:xfrm>
              <a:off x="921942" y="4344913"/>
              <a:ext cx="69164" cy="40713"/>
            </a:xfrm>
            <a:custGeom>
              <a:avLst/>
              <a:gdLst/>
              <a:ahLst/>
              <a:cxnLst/>
              <a:rect l="l" t="t" r="r" b="b"/>
              <a:pathLst>
                <a:path w="2025" h="1192" extrusionOk="0">
                  <a:moveTo>
                    <a:pt x="500" y="1"/>
                  </a:moveTo>
                  <a:cubicBezTo>
                    <a:pt x="191" y="191"/>
                    <a:pt x="0" y="501"/>
                    <a:pt x="0" y="858"/>
                  </a:cubicBezTo>
                  <a:lnTo>
                    <a:pt x="0" y="1120"/>
                  </a:lnTo>
                  <a:cubicBezTo>
                    <a:pt x="0" y="1144"/>
                    <a:pt x="48" y="1192"/>
                    <a:pt x="71" y="1192"/>
                  </a:cubicBezTo>
                  <a:lnTo>
                    <a:pt x="1953" y="1192"/>
                  </a:lnTo>
                  <a:cubicBezTo>
                    <a:pt x="2000" y="1192"/>
                    <a:pt x="2024" y="1144"/>
                    <a:pt x="2024" y="1120"/>
                  </a:cubicBezTo>
                  <a:lnTo>
                    <a:pt x="2024" y="858"/>
                  </a:lnTo>
                  <a:cubicBezTo>
                    <a:pt x="2024" y="501"/>
                    <a:pt x="1834" y="168"/>
                    <a:pt x="1524" y="1"/>
                  </a:cubicBezTo>
                  <a:cubicBezTo>
                    <a:pt x="1381" y="120"/>
                    <a:pt x="1215" y="168"/>
                    <a:pt x="1024" y="191"/>
                  </a:cubicBezTo>
                  <a:cubicBezTo>
                    <a:pt x="834" y="168"/>
                    <a:pt x="643" y="120"/>
                    <a:pt x="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992;p47"/>
            <p:cNvSpPr/>
            <p:nvPr/>
          </p:nvSpPr>
          <p:spPr>
            <a:xfrm>
              <a:off x="922727" y="4344913"/>
              <a:ext cx="34223" cy="40713"/>
            </a:xfrm>
            <a:custGeom>
              <a:avLst/>
              <a:gdLst/>
              <a:ahLst/>
              <a:cxnLst/>
              <a:rect l="l" t="t" r="r" b="b"/>
              <a:pathLst>
                <a:path w="1002" h="1192" extrusionOk="0">
                  <a:moveTo>
                    <a:pt x="501" y="1"/>
                  </a:moveTo>
                  <a:cubicBezTo>
                    <a:pt x="191" y="191"/>
                    <a:pt x="1" y="501"/>
                    <a:pt x="1" y="858"/>
                  </a:cubicBezTo>
                  <a:lnTo>
                    <a:pt x="1" y="1120"/>
                  </a:lnTo>
                  <a:cubicBezTo>
                    <a:pt x="1" y="1144"/>
                    <a:pt x="25" y="1192"/>
                    <a:pt x="72" y="1192"/>
                  </a:cubicBezTo>
                  <a:lnTo>
                    <a:pt x="811" y="1192"/>
                  </a:lnTo>
                  <a:cubicBezTo>
                    <a:pt x="763" y="1192"/>
                    <a:pt x="739" y="1144"/>
                    <a:pt x="739" y="1120"/>
                  </a:cubicBezTo>
                  <a:lnTo>
                    <a:pt x="739" y="858"/>
                  </a:lnTo>
                  <a:cubicBezTo>
                    <a:pt x="739" y="620"/>
                    <a:pt x="834" y="358"/>
                    <a:pt x="1001" y="191"/>
                  </a:cubicBezTo>
                  <a:cubicBezTo>
                    <a:pt x="834" y="168"/>
                    <a:pt x="644" y="120"/>
                    <a:pt x="501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993;p47"/>
            <p:cNvSpPr/>
            <p:nvPr/>
          </p:nvSpPr>
          <p:spPr>
            <a:xfrm>
              <a:off x="928431" y="4294501"/>
              <a:ext cx="56971" cy="569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0"/>
                  </a:moveTo>
                  <a:cubicBezTo>
                    <a:pt x="358" y="0"/>
                    <a:pt x="1" y="381"/>
                    <a:pt x="1" y="834"/>
                  </a:cubicBezTo>
                  <a:cubicBezTo>
                    <a:pt x="1" y="1310"/>
                    <a:pt x="358" y="1667"/>
                    <a:pt x="834" y="1667"/>
                  </a:cubicBezTo>
                  <a:cubicBezTo>
                    <a:pt x="1287" y="1667"/>
                    <a:pt x="1668" y="1310"/>
                    <a:pt x="1668" y="834"/>
                  </a:cubicBezTo>
                  <a:cubicBezTo>
                    <a:pt x="1668" y="381"/>
                    <a:pt x="1287" y="0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994;p47"/>
            <p:cNvSpPr/>
            <p:nvPr/>
          </p:nvSpPr>
          <p:spPr>
            <a:xfrm>
              <a:off x="916989" y="4294432"/>
              <a:ext cx="52155" cy="57107"/>
            </a:xfrm>
            <a:custGeom>
              <a:avLst/>
              <a:gdLst/>
              <a:ahLst/>
              <a:cxnLst/>
              <a:rect l="l" t="t" r="r" b="b"/>
              <a:pathLst>
                <a:path w="1527" h="1672" extrusionOk="0">
                  <a:moveTo>
                    <a:pt x="1101" y="0"/>
                  </a:moveTo>
                  <a:cubicBezTo>
                    <a:pt x="1" y="0"/>
                    <a:pt x="1" y="1672"/>
                    <a:pt x="1101" y="1672"/>
                  </a:cubicBezTo>
                  <a:cubicBezTo>
                    <a:pt x="1123" y="1672"/>
                    <a:pt x="1146" y="1671"/>
                    <a:pt x="1169" y="1669"/>
                  </a:cubicBezTo>
                  <a:cubicBezTo>
                    <a:pt x="1288" y="1669"/>
                    <a:pt x="1407" y="1646"/>
                    <a:pt x="1526" y="1598"/>
                  </a:cubicBezTo>
                  <a:cubicBezTo>
                    <a:pt x="1240" y="1455"/>
                    <a:pt x="1050" y="1169"/>
                    <a:pt x="1050" y="836"/>
                  </a:cubicBezTo>
                  <a:cubicBezTo>
                    <a:pt x="1050" y="526"/>
                    <a:pt x="1240" y="217"/>
                    <a:pt x="1526" y="74"/>
                  </a:cubicBezTo>
                  <a:cubicBezTo>
                    <a:pt x="1407" y="26"/>
                    <a:pt x="1288" y="2"/>
                    <a:pt x="1169" y="2"/>
                  </a:cubicBezTo>
                  <a:cubicBezTo>
                    <a:pt x="1146" y="1"/>
                    <a:pt x="1123" y="0"/>
                    <a:pt x="1101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995;p47"/>
            <p:cNvSpPr/>
            <p:nvPr/>
          </p:nvSpPr>
          <p:spPr>
            <a:xfrm>
              <a:off x="1136674" y="4157846"/>
              <a:ext cx="69164" cy="40713"/>
            </a:xfrm>
            <a:custGeom>
              <a:avLst/>
              <a:gdLst/>
              <a:ahLst/>
              <a:cxnLst/>
              <a:rect l="l" t="t" r="r" b="b"/>
              <a:pathLst>
                <a:path w="2025" h="1192" extrusionOk="0">
                  <a:moveTo>
                    <a:pt x="500" y="1"/>
                  </a:moveTo>
                  <a:cubicBezTo>
                    <a:pt x="191" y="167"/>
                    <a:pt x="0" y="501"/>
                    <a:pt x="0" y="858"/>
                  </a:cubicBezTo>
                  <a:lnTo>
                    <a:pt x="0" y="1144"/>
                  </a:lnTo>
                  <a:cubicBezTo>
                    <a:pt x="0" y="1168"/>
                    <a:pt x="24" y="1191"/>
                    <a:pt x="71" y="1191"/>
                  </a:cubicBezTo>
                  <a:lnTo>
                    <a:pt x="1953" y="1191"/>
                  </a:lnTo>
                  <a:cubicBezTo>
                    <a:pt x="2000" y="1191"/>
                    <a:pt x="2024" y="1168"/>
                    <a:pt x="2024" y="1144"/>
                  </a:cubicBezTo>
                  <a:lnTo>
                    <a:pt x="2024" y="882"/>
                  </a:lnTo>
                  <a:cubicBezTo>
                    <a:pt x="2024" y="525"/>
                    <a:pt x="1834" y="191"/>
                    <a:pt x="1524" y="24"/>
                  </a:cubicBezTo>
                  <a:lnTo>
                    <a:pt x="1524" y="1"/>
                  </a:lnTo>
                  <a:cubicBezTo>
                    <a:pt x="1381" y="120"/>
                    <a:pt x="1203" y="179"/>
                    <a:pt x="1021" y="179"/>
                  </a:cubicBezTo>
                  <a:cubicBezTo>
                    <a:pt x="840" y="179"/>
                    <a:pt x="655" y="120"/>
                    <a:pt x="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996;p47"/>
            <p:cNvSpPr/>
            <p:nvPr/>
          </p:nvSpPr>
          <p:spPr>
            <a:xfrm>
              <a:off x="1136674" y="4158666"/>
              <a:ext cx="34189" cy="39893"/>
            </a:xfrm>
            <a:custGeom>
              <a:avLst/>
              <a:gdLst/>
              <a:ahLst/>
              <a:cxnLst/>
              <a:rect l="l" t="t" r="r" b="b"/>
              <a:pathLst>
                <a:path w="1001" h="1168" extrusionOk="0">
                  <a:moveTo>
                    <a:pt x="500" y="0"/>
                  </a:moveTo>
                  <a:cubicBezTo>
                    <a:pt x="191" y="167"/>
                    <a:pt x="0" y="501"/>
                    <a:pt x="0" y="858"/>
                  </a:cubicBezTo>
                  <a:lnTo>
                    <a:pt x="0" y="1120"/>
                  </a:lnTo>
                  <a:cubicBezTo>
                    <a:pt x="0" y="1144"/>
                    <a:pt x="24" y="1167"/>
                    <a:pt x="71" y="1167"/>
                  </a:cubicBezTo>
                  <a:lnTo>
                    <a:pt x="786" y="1167"/>
                  </a:lnTo>
                  <a:cubicBezTo>
                    <a:pt x="762" y="1167"/>
                    <a:pt x="738" y="1144"/>
                    <a:pt x="738" y="1120"/>
                  </a:cubicBezTo>
                  <a:lnTo>
                    <a:pt x="738" y="858"/>
                  </a:lnTo>
                  <a:cubicBezTo>
                    <a:pt x="738" y="596"/>
                    <a:pt x="834" y="358"/>
                    <a:pt x="1000" y="167"/>
                  </a:cubicBezTo>
                  <a:cubicBezTo>
                    <a:pt x="810" y="167"/>
                    <a:pt x="643" y="96"/>
                    <a:pt x="500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997;p47"/>
            <p:cNvSpPr/>
            <p:nvPr/>
          </p:nvSpPr>
          <p:spPr>
            <a:xfrm>
              <a:off x="1142344" y="4107434"/>
              <a:ext cx="57790" cy="56971"/>
            </a:xfrm>
            <a:custGeom>
              <a:avLst/>
              <a:gdLst/>
              <a:ahLst/>
              <a:cxnLst/>
              <a:rect l="l" t="t" r="r" b="b"/>
              <a:pathLst>
                <a:path w="1692" h="1668" extrusionOk="0">
                  <a:moveTo>
                    <a:pt x="858" y="0"/>
                  </a:moveTo>
                  <a:cubicBezTo>
                    <a:pt x="382" y="0"/>
                    <a:pt x="1" y="381"/>
                    <a:pt x="1" y="834"/>
                  </a:cubicBezTo>
                  <a:cubicBezTo>
                    <a:pt x="1" y="1310"/>
                    <a:pt x="382" y="1667"/>
                    <a:pt x="858" y="1667"/>
                  </a:cubicBezTo>
                  <a:cubicBezTo>
                    <a:pt x="1311" y="1667"/>
                    <a:pt x="1692" y="1310"/>
                    <a:pt x="1692" y="834"/>
                  </a:cubicBezTo>
                  <a:cubicBezTo>
                    <a:pt x="1692" y="381"/>
                    <a:pt x="1311" y="0"/>
                    <a:pt x="8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998;p47"/>
            <p:cNvSpPr/>
            <p:nvPr/>
          </p:nvSpPr>
          <p:spPr>
            <a:xfrm>
              <a:off x="1135035" y="4107434"/>
              <a:ext cx="48842" cy="56971"/>
            </a:xfrm>
            <a:custGeom>
              <a:avLst/>
              <a:gdLst/>
              <a:ahLst/>
              <a:cxnLst/>
              <a:rect l="l" t="t" r="r" b="b"/>
              <a:pathLst>
                <a:path w="1430" h="1668" extrusionOk="0">
                  <a:moveTo>
                    <a:pt x="1072" y="0"/>
                  </a:moveTo>
                  <a:cubicBezTo>
                    <a:pt x="0" y="72"/>
                    <a:pt x="0" y="1620"/>
                    <a:pt x="1072" y="1667"/>
                  </a:cubicBezTo>
                  <a:cubicBezTo>
                    <a:pt x="1191" y="1667"/>
                    <a:pt x="1310" y="1643"/>
                    <a:pt x="1429" y="1596"/>
                  </a:cubicBezTo>
                  <a:cubicBezTo>
                    <a:pt x="1120" y="1453"/>
                    <a:pt x="953" y="1167"/>
                    <a:pt x="953" y="834"/>
                  </a:cubicBezTo>
                  <a:cubicBezTo>
                    <a:pt x="953" y="524"/>
                    <a:pt x="1120" y="214"/>
                    <a:pt x="1429" y="72"/>
                  </a:cubicBezTo>
                  <a:cubicBezTo>
                    <a:pt x="1310" y="24"/>
                    <a:pt x="1191" y="0"/>
                    <a:pt x="1072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999;p47"/>
            <p:cNvSpPr/>
            <p:nvPr/>
          </p:nvSpPr>
          <p:spPr>
            <a:xfrm>
              <a:off x="848713" y="4223731"/>
              <a:ext cx="69164" cy="40713"/>
            </a:xfrm>
            <a:custGeom>
              <a:avLst/>
              <a:gdLst/>
              <a:ahLst/>
              <a:cxnLst/>
              <a:rect l="l" t="t" r="r" b="b"/>
              <a:pathLst>
                <a:path w="2025" h="1192" extrusionOk="0">
                  <a:moveTo>
                    <a:pt x="501" y="1"/>
                  </a:moveTo>
                  <a:cubicBezTo>
                    <a:pt x="191" y="191"/>
                    <a:pt x="1" y="525"/>
                    <a:pt x="1" y="882"/>
                  </a:cubicBezTo>
                  <a:lnTo>
                    <a:pt x="1" y="1120"/>
                  </a:lnTo>
                  <a:cubicBezTo>
                    <a:pt x="1" y="1168"/>
                    <a:pt x="25" y="1191"/>
                    <a:pt x="72" y="1191"/>
                  </a:cubicBezTo>
                  <a:lnTo>
                    <a:pt x="1954" y="1191"/>
                  </a:lnTo>
                  <a:cubicBezTo>
                    <a:pt x="2001" y="1191"/>
                    <a:pt x="2025" y="1168"/>
                    <a:pt x="2025" y="1120"/>
                  </a:cubicBezTo>
                  <a:lnTo>
                    <a:pt x="2025" y="882"/>
                  </a:lnTo>
                  <a:cubicBezTo>
                    <a:pt x="2025" y="525"/>
                    <a:pt x="1834" y="191"/>
                    <a:pt x="1525" y="1"/>
                  </a:cubicBezTo>
                  <a:cubicBezTo>
                    <a:pt x="1370" y="120"/>
                    <a:pt x="1185" y="179"/>
                    <a:pt x="1004" y="179"/>
                  </a:cubicBezTo>
                  <a:cubicBezTo>
                    <a:pt x="822" y="179"/>
                    <a:pt x="644" y="120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000;p47"/>
            <p:cNvSpPr/>
            <p:nvPr/>
          </p:nvSpPr>
          <p:spPr>
            <a:xfrm>
              <a:off x="848713" y="4223731"/>
              <a:ext cx="34189" cy="40713"/>
            </a:xfrm>
            <a:custGeom>
              <a:avLst/>
              <a:gdLst/>
              <a:ahLst/>
              <a:cxnLst/>
              <a:rect l="l" t="t" r="r" b="b"/>
              <a:pathLst>
                <a:path w="1001" h="1192" extrusionOk="0">
                  <a:moveTo>
                    <a:pt x="501" y="1"/>
                  </a:moveTo>
                  <a:cubicBezTo>
                    <a:pt x="191" y="191"/>
                    <a:pt x="1" y="525"/>
                    <a:pt x="1" y="882"/>
                  </a:cubicBezTo>
                  <a:lnTo>
                    <a:pt x="1" y="1120"/>
                  </a:lnTo>
                  <a:cubicBezTo>
                    <a:pt x="1" y="1168"/>
                    <a:pt x="25" y="1191"/>
                    <a:pt x="72" y="1191"/>
                  </a:cubicBezTo>
                  <a:lnTo>
                    <a:pt x="810" y="1191"/>
                  </a:lnTo>
                  <a:cubicBezTo>
                    <a:pt x="763" y="1191"/>
                    <a:pt x="739" y="1168"/>
                    <a:pt x="739" y="1120"/>
                  </a:cubicBezTo>
                  <a:lnTo>
                    <a:pt x="739" y="882"/>
                  </a:lnTo>
                  <a:cubicBezTo>
                    <a:pt x="739" y="620"/>
                    <a:pt x="834" y="382"/>
                    <a:pt x="1001" y="191"/>
                  </a:cubicBezTo>
                  <a:cubicBezTo>
                    <a:pt x="810" y="191"/>
                    <a:pt x="644" y="120"/>
                    <a:pt x="501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001;p47"/>
            <p:cNvSpPr/>
            <p:nvPr/>
          </p:nvSpPr>
          <p:spPr>
            <a:xfrm>
              <a:off x="854417" y="4173319"/>
              <a:ext cx="57790" cy="57756"/>
            </a:xfrm>
            <a:custGeom>
              <a:avLst/>
              <a:gdLst/>
              <a:ahLst/>
              <a:cxnLst/>
              <a:rect l="l" t="t" r="r" b="b"/>
              <a:pathLst>
                <a:path w="1692" h="1691" extrusionOk="0">
                  <a:moveTo>
                    <a:pt x="834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10"/>
                    <a:pt x="381" y="1691"/>
                    <a:pt x="834" y="1691"/>
                  </a:cubicBezTo>
                  <a:cubicBezTo>
                    <a:pt x="1310" y="1691"/>
                    <a:pt x="1691" y="1310"/>
                    <a:pt x="1691" y="857"/>
                  </a:cubicBezTo>
                  <a:cubicBezTo>
                    <a:pt x="1691" y="381"/>
                    <a:pt x="1310" y="0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002;p47"/>
            <p:cNvSpPr/>
            <p:nvPr/>
          </p:nvSpPr>
          <p:spPr>
            <a:xfrm>
              <a:off x="843795" y="4173250"/>
              <a:ext cx="48876" cy="57893"/>
            </a:xfrm>
            <a:custGeom>
              <a:avLst/>
              <a:gdLst/>
              <a:ahLst/>
              <a:cxnLst/>
              <a:rect l="l" t="t" r="r" b="b"/>
              <a:pathLst>
                <a:path w="1431" h="1695" extrusionOk="0">
                  <a:moveTo>
                    <a:pt x="1102" y="0"/>
                  </a:moveTo>
                  <a:cubicBezTo>
                    <a:pt x="0" y="0"/>
                    <a:pt x="0" y="1695"/>
                    <a:pt x="1102" y="1695"/>
                  </a:cubicBezTo>
                  <a:cubicBezTo>
                    <a:pt x="1124" y="1695"/>
                    <a:pt x="1146" y="1694"/>
                    <a:pt x="1169" y="1693"/>
                  </a:cubicBezTo>
                  <a:cubicBezTo>
                    <a:pt x="1264" y="1693"/>
                    <a:pt x="1335" y="1669"/>
                    <a:pt x="1431" y="1645"/>
                  </a:cubicBezTo>
                  <a:cubicBezTo>
                    <a:pt x="1097" y="1526"/>
                    <a:pt x="883" y="1193"/>
                    <a:pt x="883" y="859"/>
                  </a:cubicBezTo>
                  <a:cubicBezTo>
                    <a:pt x="883" y="502"/>
                    <a:pt x="1097" y="169"/>
                    <a:pt x="1431" y="50"/>
                  </a:cubicBezTo>
                  <a:cubicBezTo>
                    <a:pt x="1335" y="26"/>
                    <a:pt x="1264" y="2"/>
                    <a:pt x="1169" y="2"/>
                  </a:cubicBezTo>
                  <a:cubicBezTo>
                    <a:pt x="1146" y="1"/>
                    <a:pt x="1124" y="0"/>
                    <a:pt x="1102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003;p47"/>
            <p:cNvSpPr/>
            <p:nvPr/>
          </p:nvSpPr>
          <p:spPr>
            <a:xfrm>
              <a:off x="916238" y="4014669"/>
              <a:ext cx="157830" cy="156635"/>
            </a:xfrm>
            <a:custGeom>
              <a:avLst/>
              <a:gdLst/>
              <a:ahLst/>
              <a:cxnLst/>
              <a:rect l="l" t="t" r="r" b="b"/>
              <a:pathLst>
                <a:path w="4621" h="4586" extrusionOk="0">
                  <a:moveTo>
                    <a:pt x="2572" y="1"/>
                  </a:moveTo>
                  <a:cubicBezTo>
                    <a:pt x="2141" y="1"/>
                    <a:pt x="1699" y="141"/>
                    <a:pt x="1310" y="454"/>
                  </a:cubicBezTo>
                  <a:cubicBezTo>
                    <a:pt x="0" y="1525"/>
                    <a:pt x="500" y="3645"/>
                    <a:pt x="2144" y="4002"/>
                  </a:cubicBezTo>
                  <a:cubicBezTo>
                    <a:pt x="2191" y="4002"/>
                    <a:pt x="2215" y="4026"/>
                    <a:pt x="2239" y="4050"/>
                  </a:cubicBezTo>
                  <a:lnTo>
                    <a:pt x="2525" y="4550"/>
                  </a:lnTo>
                  <a:cubicBezTo>
                    <a:pt x="2548" y="4574"/>
                    <a:pt x="2578" y="4586"/>
                    <a:pt x="2605" y="4586"/>
                  </a:cubicBezTo>
                  <a:cubicBezTo>
                    <a:pt x="2632" y="4586"/>
                    <a:pt x="2656" y="4574"/>
                    <a:pt x="2668" y="4550"/>
                  </a:cubicBezTo>
                  <a:lnTo>
                    <a:pt x="2953" y="4050"/>
                  </a:lnTo>
                  <a:cubicBezTo>
                    <a:pt x="2977" y="4026"/>
                    <a:pt x="3001" y="4002"/>
                    <a:pt x="3025" y="4002"/>
                  </a:cubicBezTo>
                  <a:cubicBezTo>
                    <a:pt x="3954" y="3788"/>
                    <a:pt x="4620" y="2978"/>
                    <a:pt x="4620" y="2026"/>
                  </a:cubicBezTo>
                  <a:lnTo>
                    <a:pt x="4597" y="2026"/>
                  </a:lnTo>
                  <a:cubicBezTo>
                    <a:pt x="4597" y="828"/>
                    <a:pt x="3617" y="1"/>
                    <a:pt x="2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004;p47"/>
            <p:cNvSpPr/>
            <p:nvPr/>
          </p:nvSpPr>
          <p:spPr>
            <a:xfrm>
              <a:off x="912993" y="4015523"/>
              <a:ext cx="105744" cy="155781"/>
            </a:xfrm>
            <a:custGeom>
              <a:avLst/>
              <a:gdLst/>
              <a:ahLst/>
              <a:cxnLst/>
              <a:rect l="l" t="t" r="r" b="b"/>
              <a:pathLst>
                <a:path w="3096" h="4561" extrusionOk="0">
                  <a:moveTo>
                    <a:pt x="2477" y="0"/>
                  </a:moveTo>
                  <a:lnTo>
                    <a:pt x="2477" y="0"/>
                  </a:lnTo>
                  <a:cubicBezTo>
                    <a:pt x="214" y="214"/>
                    <a:pt x="0" y="3477"/>
                    <a:pt x="2239" y="3977"/>
                  </a:cubicBezTo>
                  <a:cubicBezTo>
                    <a:pt x="2286" y="3977"/>
                    <a:pt x="2310" y="4001"/>
                    <a:pt x="2334" y="4025"/>
                  </a:cubicBezTo>
                  <a:lnTo>
                    <a:pt x="2620" y="4525"/>
                  </a:lnTo>
                  <a:cubicBezTo>
                    <a:pt x="2643" y="4549"/>
                    <a:pt x="2673" y="4561"/>
                    <a:pt x="2700" y="4561"/>
                  </a:cubicBezTo>
                  <a:cubicBezTo>
                    <a:pt x="2727" y="4561"/>
                    <a:pt x="2751" y="4549"/>
                    <a:pt x="2763" y="4525"/>
                  </a:cubicBezTo>
                  <a:lnTo>
                    <a:pt x="3048" y="4025"/>
                  </a:lnTo>
                  <a:cubicBezTo>
                    <a:pt x="3048" y="4025"/>
                    <a:pt x="3072" y="4001"/>
                    <a:pt x="3096" y="4001"/>
                  </a:cubicBezTo>
                  <a:lnTo>
                    <a:pt x="3001" y="3858"/>
                  </a:lnTo>
                  <a:cubicBezTo>
                    <a:pt x="2977" y="3810"/>
                    <a:pt x="2953" y="3787"/>
                    <a:pt x="2905" y="3787"/>
                  </a:cubicBezTo>
                  <a:cubicBezTo>
                    <a:pt x="1024" y="3382"/>
                    <a:pt x="738" y="810"/>
                    <a:pt x="2477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005;p47"/>
            <p:cNvSpPr/>
            <p:nvPr/>
          </p:nvSpPr>
          <p:spPr>
            <a:xfrm>
              <a:off x="998790" y="4043974"/>
              <a:ext cx="11408" cy="13867"/>
            </a:xfrm>
            <a:custGeom>
              <a:avLst/>
              <a:gdLst/>
              <a:ahLst/>
              <a:cxnLst/>
              <a:rect l="l" t="t" r="r" b="b"/>
              <a:pathLst>
                <a:path w="334" h="406" extrusionOk="0">
                  <a:moveTo>
                    <a:pt x="167" y="1"/>
                  </a:moveTo>
                  <a:cubicBezTo>
                    <a:pt x="84" y="1"/>
                    <a:pt x="0" y="48"/>
                    <a:pt x="12" y="144"/>
                  </a:cubicBezTo>
                  <a:lnTo>
                    <a:pt x="12" y="239"/>
                  </a:lnTo>
                  <a:cubicBezTo>
                    <a:pt x="12" y="334"/>
                    <a:pt x="84" y="405"/>
                    <a:pt x="179" y="405"/>
                  </a:cubicBezTo>
                  <a:cubicBezTo>
                    <a:pt x="251" y="405"/>
                    <a:pt x="322" y="334"/>
                    <a:pt x="322" y="239"/>
                  </a:cubicBezTo>
                  <a:lnTo>
                    <a:pt x="322" y="144"/>
                  </a:lnTo>
                  <a:cubicBezTo>
                    <a:pt x="334" y="48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006;p47"/>
            <p:cNvSpPr/>
            <p:nvPr/>
          </p:nvSpPr>
          <p:spPr>
            <a:xfrm>
              <a:off x="992677" y="4067575"/>
              <a:ext cx="23464" cy="52121"/>
            </a:xfrm>
            <a:custGeom>
              <a:avLst/>
              <a:gdLst/>
              <a:ahLst/>
              <a:cxnLst/>
              <a:rect l="l" t="t" r="r" b="b"/>
              <a:pathLst>
                <a:path w="687" h="1526" extrusionOk="0">
                  <a:moveTo>
                    <a:pt x="191" y="0"/>
                  </a:moveTo>
                  <a:cubicBezTo>
                    <a:pt x="1" y="24"/>
                    <a:pt x="1" y="286"/>
                    <a:pt x="191" y="310"/>
                  </a:cubicBezTo>
                  <a:lnTo>
                    <a:pt x="191" y="1215"/>
                  </a:lnTo>
                  <a:cubicBezTo>
                    <a:pt x="1" y="1239"/>
                    <a:pt x="1" y="1501"/>
                    <a:pt x="191" y="1524"/>
                  </a:cubicBezTo>
                  <a:lnTo>
                    <a:pt x="525" y="1524"/>
                  </a:lnTo>
                  <a:cubicBezTo>
                    <a:pt x="530" y="1525"/>
                    <a:pt x="535" y="1526"/>
                    <a:pt x="540" y="1526"/>
                  </a:cubicBezTo>
                  <a:cubicBezTo>
                    <a:pt x="686" y="1526"/>
                    <a:pt x="686" y="1214"/>
                    <a:pt x="540" y="1214"/>
                  </a:cubicBezTo>
                  <a:cubicBezTo>
                    <a:pt x="535" y="1214"/>
                    <a:pt x="530" y="1214"/>
                    <a:pt x="525" y="1215"/>
                  </a:cubicBezTo>
                  <a:lnTo>
                    <a:pt x="525" y="1191"/>
                  </a:lnTo>
                  <a:lnTo>
                    <a:pt x="525" y="167"/>
                  </a:lnTo>
                  <a:cubicBezTo>
                    <a:pt x="525" y="72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35" name="Google Shape;887;p47"/>
          <p:cNvCxnSpPr/>
          <p:nvPr>
            <p:custDataLst>
              <p:tags r:id="rId14"/>
            </p:custDataLst>
          </p:nvPr>
        </p:nvCxnSpPr>
        <p:spPr>
          <a:xfrm>
            <a:off x="8875888" y="4794048"/>
            <a:ext cx="80687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" name="Google Shape;894;p47"/>
          <p:cNvSpPr txBox="1"/>
          <p:nvPr/>
        </p:nvSpPr>
        <p:spPr>
          <a:xfrm>
            <a:off x="9660445" y="2276489"/>
            <a:ext cx="18976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 fontAlgn="t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CN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Action</a:t>
            </a:r>
          </a:p>
        </p:txBody>
      </p:sp>
      <p:sp>
        <p:nvSpPr>
          <p:cNvPr id="42" name="Google Shape;895;p47"/>
          <p:cNvSpPr txBox="1"/>
          <p:nvPr/>
        </p:nvSpPr>
        <p:spPr>
          <a:xfrm>
            <a:off x="9249833" y="2614507"/>
            <a:ext cx="2880360" cy="138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Executes tasks through dialogues or crafted scenarios in closed or open domains.</a:t>
            </a:r>
          </a:p>
        </p:txBody>
      </p:sp>
      <p:sp>
        <p:nvSpPr>
          <p:cNvPr id="43" name="Google Shape;900;p47"/>
          <p:cNvSpPr txBox="1"/>
          <p:nvPr/>
        </p:nvSpPr>
        <p:spPr>
          <a:xfrm>
            <a:off x="10256445" y="1621647"/>
            <a:ext cx="705600" cy="502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00013" dist="57150" dir="258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121900" tIns="60933" rIns="121900" bIns="121900" anchor="t" anchorCtr="0">
            <a:noAutofit/>
          </a:bodyPr>
          <a:lstStyle/>
          <a:p>
            <a:pPr algn="ctr"/>
            <a:r>
              <a:rPr lang="en-US" altLang="en-GB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4</a:t>
            </a:r>
          </a:p>
        </p:txBody>
      </p:sp>
      <p:sp>
        <p:nvSpPr>
          <p:cNvPr id="44" name="Google Shape;891;p47"/>
          <p:cNvSpPr txBox="1"/>
          <p:nvPr>
            <p:custDataLst>
              <p:tags r:id="rId15"/>
            </p:custDataLst>
          </p:nvPr>
        </p:nvSpPr>
        <p:spPr>
          <a:xfrm>
            <a:off x="3484881" y="2597574"/>
            <a:ext cx="2879513" cy="139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Stores immediate (</a:t>
            </a:r>
            <a:r>
              <a:rPr lang="en-US" altLang="zh-CN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short-term</a:t>
            </a: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 and persistent (</a:t>
            </a:r>
            <a:r>
              <a:rPr lang="en-US" altLang="zh-CN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long-term</a:t>
            </a: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 info; supports writing, retrieval, and reflection.</a:t>
            </a:r>
          </a:p>
        </p:txBody>
      </p:sp>
      <p:sp>
        <p:nvSpPr>
          <p:cNvPr id="2" name="Text Box 1"/>
          <p:cNvSpPr txBox="1"/>
          <p:nvPr>
            <p:custDataLst>
              <p:tags r:id="rId16"/>
            </p:custDataLst>
          </p:nvPr>
        </p:nvSpPr>
        <p:spPr>
          <a:xfrm>
            <a:off x="11568853" y="164253"/>
            <a:ext cx="4114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9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5-03-04 at 17.37.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67" y="4964853"/>
            <a:ext cx="2015067" cy="1828800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5"/>
          <a:srcRect t="13983"/>
        </p:blipFill>
        <p:spPr>
          <a:xfrm>
            <a:off x="1292860" y="1028700"/>
            <a:ext cx="10430933" cy="5906347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9607" y="260774"/>
            <a:ext cx="5554980" cy="9232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333"/>
              </a:lnSpc>
              <a:buClr>
                <a:schemeClr val="dk1"/>
              </a:buClr>
              <a:buSzPts val="1100"/>
            </a:pPr>
            <a:r>
              <a:rPr lang="en-US" altLang="zh-CN" sz="2667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Personalized Agent Construction via</a:t>
            </a:r>
            <a:r>
              <a:rPr lang="en-US" altLang="zh-CN" sz="26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 </a:t>
            </a:r>
          </a:p>
          <a:p>
            <a:pPr>
              <a:lnSpc>
                <a:spcPts val="3333"/>
              </a:lnSpc>
              <a:buClr>
                <a:schemeClr val="dk1"/>
              </a:buClr>
              <a:buSzPts val="1100"/>
            </a:pPr>
            <a:r>
              <a:rPr lang="en-US" altLang="zh-CN" sz="26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LLM-Individual Data Integration</a:t>
            </a:r>
          </a:p>
        </p:txBody>
      </p:sp>
      <p:sp>
        <p:nvSpPr>
          <p:cNvPr id="5" name="Text Box 0"/>
          <p:cNvSpPr txBox="1"/>
          <p:nvPr>
            <p:custDataLst>
              <p:tags r:id="rId1"/>
            </p:custDataLst>
          </p:nvPr>
        </p:nvSpPr>
        <p:spPr>
          <a:xfrm>
            <a:off x="11336021" y="164253"/>
            <a:ext cx="7831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10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55"/>
          <p:cNvSpPr txBox="1">
            <a:spLocks noGrp="1"/>
          </p:cNvSpPr>
          <p:nvPr>
            <p:ph type="title"/>
          </p:nvPr>
        </p:nvSpPr>
        <p:spPr>
          <a:xfrm>
            <a:off x="954267" y="261191"/>
            <a:ext cx="10283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3733"/>
              <a:t>Simulation Design &amp; Evaluation</a:t>
            </a:r>
          </a:p>
        </p:txBody>
      </p:sp>
      <p:sp>
        <p:nvSpPr>
          <p:cNvPr id="1537" name="Google Shape;1537;p55"/>
          <p:cNvSpPr txBox="1">
            <a:spLocks noGrp="1"/>
          </p:cNvSpPr>
          <p:nvPr>
            <p:ph type="body" idx="1"/>
          </p:nvPr>
        </p:nvSpPr>
        <p:spPr>
          <a:xfrm>
            <a:off x="667247" y="1743287"/>
            <a:ext cx="5141600" cy="34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ts val="2560"/>
              </a:lnSpc>
              <a:buNone/>
            </a:pPr>
            <a:r>
              <a:rPr lang="en-GB" sz="2133" b="1"/>
              <a:t>Individual Simulation​</a:t>
            </a:r>
            <a:endParaRPr lang="en-GB" sz="2133"/>
          </a:p>
          <a:p>
            <a:pPr marL="380990" indent="-380990">
              <a:lnSpc>
                <a:spcPts val="2560"/>
              </a:lnSpc>
            </a:pPr>
            <a:r>
              <a:rPr lang="en-GB" sz="2133"/>
              <a:t>​</a:t>
            </a:r>
            <a:r>
              <a:rPr lang="en-GB" sz="2133" b="1"/>
              <a:t>Real Characters:</a:t>
            </a:r>
            <a:endParaRPr lang="en-GB" sz="2133"/>
          </a:p>
          <a:p>
            <a:pPr marL="0" indent="0">
              <a:lnSpc>
                <a:spcPts val="2560"/>
              </a:lnSpc>
              <a:buNone/>
            </a:pPr>
            <a:r>
              <a:rPr lang="en-GB" sz="2133"/>
              <a:t>✓ Wikipedia/social media data → objective profiles</a:t>
            </a:r>
          </a:p>
          <a:p>
            <a:pPr marL="380990" indent="-380990">
              <a:lnSpc>
                <a:spcPts val="2560"/>
              </a:lnSpc>
            </a:pPr>
            <a:r>
              <a:rPr lang="en-GB" sz="2133"/>
              <a:t>​</a:t>
            </a:r>
            <a:r>
              <a:rPr lang="en-GB" sz="2133" b="1"/>
              <a:t>Virtual Characters:</a:t>
            </a:r>
            <a:endParaRPr lang="en-GB" sz="2133"/>
          </a:p>
          <a:p>
            <a:pPr marL="0" indent="0">
              <a:lnSpc>
                <a:spcPts val="2560"/>
              </a:lnSpc>
              <a:buNone/>
            </a:pPr>
            <a:r>
              <a:rPr lang="en-GB" sz="2133"/>
              <a:t>✓ Fictional roles (entertainment focus)</a:t>
            </a:r>
          </a:p>
          <a:p>
            <a:pPr marL="0" indent="0">
              <a:lnSpc>
                <a:spcPts val="2560"/>
              </a:lnSpc>
              <a:buNone/>
            </a:pPr>
            <a:r>
              <a:rPr lang="en-GB" sz="2133"/>
              <a:t>✓ Dataset quality challenges</a:t>
            </a:r>
          </a:p>
          <a:p>
            <a:pPr marL="0" indent="0">
              <a:lnSpc>
                <a:spcPts val="2560"/>
              </a:lnSpc>
              <a:buNone/>
            </a:pPr>
            <a:r>
              <a:rPr lang="en-GB" sz="2133" b="1"/>
              <a:t>Group Simulation​</a:t>
            </a:r>
          </a:p>
          <a:p>
            <a:pPr marL="380990" indent="-380990">
              <a:lnSpc>
                <a:spcPts val="2560"/>
              </a:lnSpc>
            </a:pPr>
            <a:r>
              <a:rPr lang="en-GB" sz="2133"/>
              <a:t>Nonparametric prompting → shared traits (personality, identity)</a:t>
            </a:r>
          </a:p>
          <a:p>
            <a:pPr marL="380990" indent="-380990">
              <a:lnSpc>
                <a:spcPts val="2560"/>
              </a:lnSpc>
            </a:pPr>
            <a:r>
              <a:rPr lang="en-GB" sz="2133"/>
              <a:t>Applications: Opinion surveys | Bias analysis</a:t>
            </a:r>
          </a:p>
        </p:txBody>
      </p:sp>
      <p:sp>
        <p:nvSpPr>
          <p:cNvPr id="1538" name="Google Shape;1538;p55"/>
          <p:cNvSpPr txBox="1">
            <a:spLocks noGrp="1"/>
          </p:cNvSpPr>
          <p:nvPr>
            <p:ph type="body" idx="2"/>
          </p:nvPr>
        </p:nvSpPr>
        <p:spPr>
          <a:xfrm>
            <a:off x="6192520" y="1756834"/>
            <a:ext cx="5808133" cy="34755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 sz="2133" b="1"/>
              <a:t>Static Assessment​</a:t>
            </a:r>
          </a:p>
          <a:p>
            <a:pPr marL="380990" indent="-380990"/>
            <a:r>
              <a:rPr lang="en-GB" sz="2133" b="1"/>
              <a:t>Subjective:</a:t>
            </a:r>
          </a:p>
          <a:p>
            <a:pPr marL="0" indent="0">
              <a:buNone/>
            </a:pPr>
            <a:r>
              <a:rPr lang="en-GB" sz="2133"/>
              <a:t>✓ Human annotators (interviews, imitation tests)</a:t>
            </a:r>
          </a:p>
          <a:p>
            <a:pPr marL="0" indent="0">
              <a:buNone/>
            </a:pPr>
            <a:r>
              <a:rPr lang="en-GB" sz="2133"/>
              <a:t>✓ LLM-based metrics (personality/grammar/tone)</a:t>
            </a:r>
          </a:p>
          <a:p>
            <a:pPr marL="380990" indent="-380990"/>
            <a:r>
              <a:rPr lang="en-GB" sz="2133" b="1"/>
              <a:t>Objective:</a:t>
            </a:r>
          </a:p>
          <a:p>
            <a:pPr marL="0" indent="0">
              <a:buNone/>
            </a:pPr>
            <a:r>
              <a:rPr lang="en-GB" sz="2133"/>
              <a:t>✓ Task-based tests (ranking/QA)</a:t>
            </a:r>
          </a:p>
          <a:p>
            <a:pPr marL="0" indent="0">
              <a:buNone/>
            </a:pPr>
            <a:r>
              <a:rPr lang="en-GB" sz="2133"/>
              <a:t>✓ Scores: F1, ROUGE, BLEU, perplexity</a:t>
            </a:r>
          </a:p>
          <a:p>
            <a:pPr marL="0" indent="0">
              <a:buNone/>
            </a:pPr>
            <a:r>
              <a:rPr lang="en-GB" sz="2133" b="1"/>
              <a:t>Interactive Assessment​</a:t>
            </a:r>
          </a:p>
          <a:p>
            <a:pPr marL="0" indent="0">
              <a:buNone/>
            </a:pPr>
            <a:r>
              <a:rPr lang="en-GB" sz="2133"/>
              <a:t>Complex environments (games, role-playing)</a:t>
            </a:r>
          </a:p>
          <a:p>
            <a:pPr marL="0" indent="0">
              <a:buNone/>
            </a:pPr>
            <a:r>
              <a:rPr lang="en-GB" sz="2133"/>
              <a:t>Real-time responses + multi-stage validation</a:t>
            </a:r>
          </a:p>
          <a:p>
            <a:pPr marL="0" indent="0">
              <a:buNone/>
            </a:pPr>
            <a:r>
              <a:rPr lang="en-GB" sz="2133"/>
              <a:t>Key metrics: Accuracy, tone consistency</a:t>
            </a:r>
          </a:p>
        </p:txBody>
      </p:sp>
      <p:sp>
        <p:nvSpPr>
          <p:cNvPr id="1539" name="Google Shape;1539;p55"/>
          <p:cNvSpPr txBox="1">
            <a:spLocks noGrp="1"/>
          </p:cNvSpPr>
          <p:nvPr>
            <p:ph type="subTitle" idx="3"/>
          </p:nvPr>
        </p:nvSpPr>
        <p:spPr>
          <a:xfrm>
            <a:off x="475827" y="1253067"/>
            <a:ext cx="6000327" cy="49022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GB" sz="2400"/>
              <a:t>🚩 Simulation Objectives</a:t>
            </a:r>
          </a:p>
        </p:txBody>
      </p:sp>
      <p:sp>
        <p:nvSpPr>
          <p:cNvPr id="1540" name="Google Shape;1540;p55"/>
          <p:cNvSpPr txBox="1">
            <a:spLocks noGrp="1"/>
          </p:cNvSpPr>
          <p:nvPr>
            <p:ph type="subTitle" idx="4"/>
          </p:nvPr>
        </p:nvSpPr>
        <p:spPr>
          <a:xfrm>
            <a:off x="6096713" y="1266433"/>
            <a:ext cx="5141600" cy="49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GB" sz="2400"/>
              <a:t>📊 Evaluation Metrics</a:t>
            </a:r>
          </a:p>
        </p:txBody>
      </p:sp>
      <p:sp>
        <p:nvSpPr>
          <p:cNvPr id="2" name="Text Box 0"/>
          <p:cNvSpPr txBox="1"/>
          <p:nvPr>
            <p:custDataLst>
              <p:tags r:id="rId1"/>
            </p:custDataLst>
          </p:nvPr>
        </p:nvSpPr>
        <p:spPr>
          <a:xfrm>
            <a:off x="11336021" y="164253"/>
            <a:ext cx="7831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11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2"/>
          <p:cNvSpPr txBox="1">
            <a:spLocks noGrp="1"/>
          </p:cNvSpPr>
          <p:nvPr>
            <p:ph type="title"/>
          </p:nvPr>
        </p:nvSpPr>
        <p:spPr>
          <a:xfrm>
            <a:off x="530860" y="1797673"/>
            <a:ext cx="5141600" cy="159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-US" altLang="zh-CN" sz="5867">
                <a:sym typeface="+mn-ea"/>
              </a:rPr>
              <a:t>Scenario Simulation</a:t>
            </a:r>
          </a:p>
        </p:txBody>
      </p:sp>
      <p:cxnSp>
        <p:nvCxnSpPr>
          <p:cNvPr id="646" name="Google Shape;646;p42"/>
          <p:cNvCxnSpPr/>
          <p:nvPr/>
        </p:nvCxnSpPr>
        <p:spPr>
          <a:xfrm>
            <a:off x="942960" y="4146973"/>
            <a:ext cx="154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43"/>
          <p:cNvSpPr/>
          <p:nvPr/>
        </p:nvSpPr>
        <p:spPr>
          <a:xfrm>
            <a:off x="6321533" y="884600"/>
            <a:ext cx="5141600" cy="50888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14300" dist="95250" dir="2760000" algn="bl" rotWithShape="0">
              <a:schemeClr val="dk1">
                <a:alpha val="13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6" name="Google Shape;736;p43"/>
          <p:cNvSpPr/>
          <p:nvPr/>
        </p:nvSpPr>
        <p:spPr>
          <a:xfrm>
            <a:off x="8669614" y="4594255"/>
            <a:ext cx="282127" cy="22372"/>
          </a:xfrm>
          <a:custGeom>
            <a:avLst/>
            <a:gdLst/>
            <a:ahLst/>
            <a:cxnLst/>
            <a:rect l="l" t="t" r="r" b="b"/>
            <a:pathLst>
              <a:path w="4641" h="368" extrusionOk="0">
                <a:moveTo>
                  <a:pt x="1" y="1"/>
                </a:moveTo>
                <a:cubicBezTo>
                  <a:pt x="1" y="123"/>
                  <a:pt x="41" y="245"/>
                  <a:pt x="123" y="326"/>
                </a:cubicBezTo>
                <a:cubicBezTo>
                  <a:pt x="163" y="367"/>
                  <a:pt x="204" y="367"/>
                  <a:pt x="286" y="367"/>
                </a:cubicBezTo>
                <a:lnTo>
                  <a:pt x="4355" y="367"/>
                </a:lnTo>
                <a:cubicBezTo>
                  <a:pt x="4437" y="367"/>
                  <a:pt x="4477" y="367"/>
                  <a:pt x="4518" y="326"/>
                </a:cubicBezTo>
                <a:cubicBezTo>
                  <a:pt x="4599" y="245"/>
                  <a:pt x="4640" y="123"/>
                  <a:pt x="4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37" name="Google Shape;737;p43"/>
          <p:cNvGrpSpPr/>
          <p:nvPr/>
        </p:nvGrpSpPr>
        <p:grpSpPr>
          <a:xfrm>
            <a:off x="7138233" y="2199369"/>
            <a:ext cx="3401771" cy="2459268"/>
            <a:chOff x="5353675" y="1649526"/>
            <a:chExt cx="2551328" cy="1844451"/>
          </a:xfrm>
        </p:grpSpPr>
        <p:sp>
          <p:nvSpPr>
            <p:cNvPr id="738" name="Google Shape;738;p43"/>
            <p:cNvSpPr/>
            <p:nvPr/>
          </p:nvSpPr>
          <p:spPr>
            <a:xfrm>
              <a:off x="5734058" y="2868611"/>
              <a:ext cx="1747880" cy="256153"/>
            </a:xfrm>
            <a:custGeom>
              <a:avLst/>
              <a:gdLst/>
              <a:ahLst/>
              <a:cxnLst/>
              <a:rect l="l" t="t" r="r" b="b"/>
              <a:pathLst>
                <a:path w="38337" h="5618" extrusionOk="0">
                  <a:moveTo>
                    <a:pt x="0" y="1"/>
                  </a:moveTo>
                  <a:lnTo>
                    <a:pt x="0" y="5617"/>
                  </a:lnTo>
                  <a:lnTo>
                    <a:pt x="38337" y="5617"/>
                  </a:lnTo>
                  <a:lnTo>
                    <a:pt x="383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5567050" y="1649526"/>
              <a:ext cx="2080021" cy="1393611"/>
            </a:xfrm>
            <a:custGeom>
              <a:avLst/>
              <a:gdLst/>
              <a:ahLst/>
              <a:cxnLst/>
              <a:rect l="l" t="t" r="r" b="b"/>
              <a:pathLst>
                <a:path w="45622" h="30565" extrusionOk="0">
                  <a:moveTo>
                    <a:pt x="2361" y="1"/>
                  </a:moveTo>
                  <a:cubicBezTo>
                    <a:pt x="1058" y="1"/>
                    <a:pt x="0" y="1059"/>
                    <a:pt x="0" y="2361"/>
                  </a:cubicBezTo>
                  <a:lnTo>
                    <a:pt x="0" y="28245"/>
                  </a:lnTo>
                  <a:cubicBezTo>
                    <a:pt x="0" y="29547"/>
                    <a:pt x="1058" y="30565"/>
                    <a:pt x="2361" y="30565"/>
                  </a:cubicBezTo>
                  <a:lnTo>
                    <a:pt x="43261" y="30565"/>
                  </a:lnTo>
                  <a:cubicBezTo>
                    <a:pt x="44564" y="30565"/>
                    <a:pt x="45622" y="29547"/>
                    <a:pt x="45622" y="28245"/>
                  </a:cubicBezTo>
                  <a:lnTo>
                    <a:pt x="45622" y="2361"/>
                  </a:lnTo>
                  <a:cubicBezTo>
                    <a:pt x="45622" y="1059"/>
                    <a:pt x="44564" y="1"/>
                    <a:pt x="43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663525" y="1742310"/>
              <a:ext cx="1888943" cy="1195045"/>
            </a:xfrm>
            <a:custGeom>
              <a:avLst/>
              <a:gdLst/>
              <a:ahLst/>
              <a:cxnLst/>
              <a:rect l="l" t="t" r="r" b="b"/>
              <a:pathLst>
                <a:path w="41431" h="26210" extrusionOk="0">
                  <a:moveTo>
                    <a:pt x="1" y="1"/>
                  </a:moveTo>
                  <a:lnTo>
                    <a:pt x="41430" y="1"/>
                  </a:lnTo>
                  <a:lnTo>
                    <a:pt x="41430" y="26210"/>
                  </a:lnTo>
                  <a:lnTo>
                    <a:pt x="1" y="262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817539" y="1937132"/>
              <a:ext cx="1580920" cy="1000218"/>
            </a:xfrm>
            <a:custGeom>
              <a:avLst/>
              <a:gdLst/>
              <a:ahLst/>
              <a:cxnLst/>
              <a:rect l="l" t="t" r="r" b="b"/>
              <a:pathLst>
                <a:path w="34675" h="21937" extrusionOk="0">
                  <a:moveTo>
                    <a:pt x="0" y="1"/>
                  </a:moveTo>
                  <a:lnTo>
                    <a:pt x="0" y="21937"/>
                  </a:lnTo>
                  <a:lnTo>
                    <a:pt x="34674" y="21937"/>
                  </a:lnTo>
                  <a:lnTo>
                    <a:pt x="346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917752" y="2187669"/>
              <a:ext cx="638295" cy="66842"/>
            </a:xfrm>
            <a:custGeom>
              <a:avLst/>
              <a:gdLst/>
              <a:ahLst/>
              <a:cxnLst/>
              <a:rect l="l" t="t" r="r" b="b"/>
              <a:pathLst>
                <a:path w="14000" h="1466" extrusionOk="0">
                  <a:moveTo>
                    <a:pt x="0" y="0"/>
                  </a:moveTo>
                  <a:lnTo>
                    <a:pt x="0" y="1465"/>
                  </a:lnTo>
                  <a:lnTo>
                    <a:pt x="14000" y="1465"/>
                  </a:lnTo>
                  <a:lnTo>
                    <a:pt x="14000" y="0"/>
                  </a:lnTo>
                  <a:close/>
                </a:path>
              </a:pathLst>
            </a:custGeom>
            <a:solidFill>
              <a:srgbClr val="D3E9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917752" y="2313827"/>
              <a:ext cx="638295" cy="66842"/>
            </a:xfrm>
            <a:custGeom>
              <a:avLst/>
              <a:gdLst/>
              <a:ahLst/>
              <a:cxnLst/>
              <a:rect l="l" t="t" r="r" b="b"/>
              <a:pathLst>
                <a:path w="14000" h="1466" extrusionOk="0">
                  <a:moveTo>
                    <a:pt x="0" y="1"/>
                  </a:moveTo>
                  <a:lnTo>
                    <a:pt x="0" y="1466"/>
                  </a:lnTo>
                  <a:lnTo>
                    <a:pt x="14000" y="1466"/>
                  </a:lnTo>
                  <a:lnTo>
                    <a:pt x="14000" y="1"/>
                  </a:lnTo>
                  <a:close/>
                </a:path>
              </a:pathLst>
            </a:custGeom>
            <a:solidFill>
              <a:srgbClr val="D3E9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6684081" y="2313827"/>
              <a:ext cx="634602" cy="66842"/>
            </a:xfrm>
            <a:custGeom>
              <a:avLst/>
              <a:gdLst/>
              <a:ahLst/>
              <a:cxnLst/>
              <a:rect l="l" t="t" r="r" b="b"/>
              <a:pathLst>
                <a:path w="13919" h="1466" extrusionOk="0">
                  <a:moveTo>
                    <a:pt x="0" y="1"/>
                  </a:moveTo>
                  <a:lnTo>
                    <a:pt x="0" y="1466"/>
                  </a:lnTo>
                  <a:lnTo>
                    <a:pt x="13918" y="1466"/>
                  </a:lnTo>
                  <a:lnTo>
                    <a:pt x="13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917752" y="2438161"/>
              <a:ext cx="638295" cy="66842"/>
            </a:xfrm>
            <a:custGeom>
              <a:avLst/>
              <a:gdLst/>
              <a:ahLst/>
              <a:cxnLst/>
              <a:rect l="l" t="t" r="r" b="b"/>
              <a:pathLst>
                <a:path w="14000" h="1466" extrusionOk="0">
                  <a:moveTo>
                    <a:pt x="0" y="0"/>
                  </a:moveTo>
                  <a:lnTo>
                    <a:pt x="0" y="1465"/>
                  </a:lnTo>
                  <a:lnTo>
                    <a:pt x="14000" y="1465"/>
                  </a:lnTo>
                  <a:lnTo>
                    <a:pt x="14000" y="0"/>
                  </a:lnTo>
                  <a:close/>
                </a:path>
              </a:pathLst>
            </a:custGeom>
            <a:solidFill>
              <a:srgbClr val="D3E9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6684081" y="2438161"/>
              <a:ext cx="634602" cy="66842"/>
            </a:xfrm>
            <a:custGeom>
              <a:avLst/>
              <a:gdLst/>
              <a:ahLst/>
              <a:cxnLst/>
              <a:rect l="l" t="t" r="r" b="b"/>
              <a:pathLst>
                <a:path w="13919" h="1466" extrusionOk="0">
                  <a:moveTo>
                    <a:pt x="0" y="0"/>
                  </a:moveTo>
                  <a:lnTo>
                    <a:pt x="0" y="1465"/>
                  </a:lnTo>
                  <a:lnTo>
                    <a:pt x="13918" y="1465"/>
                  </a:lnTo>
                  <a:lnTo>
                    <a:pt x="139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6684081" y="2564319"/>
              <a:ext cx="634602" cy="66842"/>
            </a:xfrm>
            <a:custGeom>
              <a:avLst/>
              <a:gdLst/>
              <a:ahLst/>
              <a:cxnLst/>
              <a:rect l="l" t="t" r="r" b="b"/>
              <a:pathLst>
                <a:path w="13919" h="1466" extrusionOk="0">
                  <a:moveTo>
                    <a:pt x="0" y="1"/>
                  </a:moveTo>
                  <a:lnTo>
                    <a:pt x="0" y="1466"/>
                  </a:lnTo>
                  <a:lnTo>
                    <a:pt x="13918" y="1466"/>
                  </a:lnTo>
                  <a:lnTo>
                    <a:pt x="13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5917752" y="2564319"/>
              <a:ext cx="638295" cy="66842"/>
            </a:xfrm>
            <a:custGeom>
              <a:avLst/>
              <a:gdLst/>
              <a:ahLst/>
              <a:cxnLst/>
              <a:rect l="l" t="t" r="r" b="b"/>
              <a:pathLst>
                <a:path w="14000" h="1466" extrusionOk="0">
                  <a:moveTo>
                    <a:pt x="0" y="1"/>
                  </a:moveTo>
                  <a:lnTo>
                    <a:pt x="0" y="1466"/>
                  </a:lnTo>
                  <a:lnTo>
                    <a:pt x="14000" y="1466"/>
                  </a:lnTo>
                  <a:lnTo>
                    <a:pt x="14000" y="1"/>
                  </a:lnTo>
                  <a:close/>
                </a:path>
              </a:pathLst>
            </a:custGeom>
            <a:solidFill>
              <a:srgbClr val="D3E9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5917752" y="2690522"/>
              <a:ext cx="638295" cy="64973"/>
            </a:xfrm>
            <a:custGeom>
              <a:avLst/>
              <a:gdLst/>
              <a:ahLst/>
              <a:cxnLst/>
              <a:rect l="l" t="t" r="r" b="b"/>
              <a:pathLst>
                <a:path w="14000" h="1425" extrusionOk="0">
                  <a:moveTo>
                    <a:pt x="0" y="0"/>
                  </a:moveTo>
                  <a:lnTo>
                    <a:pt x="0" y="1424"/>
                  </a:lnTo>
                  <a:lnTo>
                    <a:pt x="14000" y="1424"/>
                  </a:lnTo>
                  <a:lnTo>
                    <a:pt x="14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6684081" y="2690522"/>
              <a:ext cx="634602" cy="64973"/>
            </a:xfrm>
            <a:custGeom>
              <a:avLst/>
              <a:gdLst/>
              <a:ahLst/>
              <a:cxnLst/>
              <a:rect l="l" t="t" r="r" b="b"/>
              <a:pathLst>
                <a:path w="13919" h="1425" extrusionOk="0">
                  <a:moveTo>
                    <a:pt x="0" y="0"/>
                  </a:moveTo>
                  <a:lnTo>
                    <a:pt x="0" y="1424"/>
                  </a:lnTo>
                  <a:lnTo>
                    <a:pt x="13918" y="1424"/>
                  </a:lnTo>
                  <a:lnTo>
                    <a:pt x="139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5917752" y="2814811"/>
              <a:ext cx="638295" cy="66842"/>
            </a:xfrm>
            <a:custGeom>
              <a:avLst/>
              <a:gdLst/>
              <a:ahLst/>
              <a:cxnLst/>
              <a:rect l="l" t="t" r="r" b="b"/>
              <a:pathLst>
                <a:path w="14000" h="1466" extrusionOk="0">
                  <a:moveTo>
                    <a:pt x="0" y="1"/>
                  </a:moveTo>
                  <a:lnTo>
                    <a:pt x="0" y="1466"/>
                  </a:lnTo>
                  <a:lnTo>
                    <a:pt x="14000" y="1466"/>
                  </a:lnTo>
                  <a:lnTo>
                    <a:pt x="14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5817539" y="1937132"/>
              <a:ext cx="1580920" cy="163367"/>
            </a:xfrm>
            <a:custGeom>
              <a:avLst/>
              <a:gdLst/>
              <a:ahLst/>
              <a:cxnLst/>
              <a:rect l="l" t="t" r="r" b="b"/>
              <a:pathLst>
                <a:path w="34675" h="3583" extrusionOk="0">
                  <a:moveTo>
                    <a:pt x="0" y="1"/>
                  </a:moveTo>
                  <a:lnTo>
                    <a:pt x="0" y="3582"/>
                  </a:lnTo>
                  <a:lnTo>
                    <a:pt x="34674" y="3582"/>
                  </a:lnTo>
                  <a:lnTo>
                    <a:pt x="34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5364799" y="3416010"/>
              <a:ext cx="2484518" cy="77967"/>
            </a:xfrm>
            <a:custGeom>
              <a:avLst/>
              <a:gdLst/>
              <a:ahLst/>
              <a:cxnLst/>
              <a:rect l="l" t="t" r="r" b="b"/>
              <a:pathLst>
                <a:path w="54494" h="1710" extrusionOk="0">
                  <a:moveTo>
                    <a:pt x="0" y="1"/>
                  </a:moveTo>
                  <a:lnTo>
                    <a:pt x="0" y="855"/>
                  </a:lnTo>
                  <a:cubicBezTo>
                    <a:pt x="0" y="1303"/>
                    <a:pt x="529" y="1710"/>
                    <a:pt x="1140" y="1710"/>
                  </a:cubicBezTo>
                  <a:lnTo>
                    <a:pt x="53395" y="1710"/>
                  </a:lnTo>
                  <a:cubicBezTo>
                    <a:pt x="54005" y="1710"/>
                    <a:pt x="54494" y="1303"/>
                    <a:pt x="54494" y="855"/>
                  </a:cubicBezTo>
                  <a:lnTo>
                    <a:pt x="54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5353675" y="3122842"/>
              <a:ext cx="2506767" cy="322904"/>
            </a:xfrm>
            <a:custGeom>
              <a:avLst/>
              <a:gdLst/>
              <a:ahLst/>
              <a:cxnLst/>
              <a:rect l="l" t="t" r="r" b="b"/>
              <a:pathLst>
                <a:path w="54982" h="7082" extrusionOk="0">
                  <a:moveTo>
                    <a:pt x="5128" y="1"/>
                  </a:moveTo>
                  <a:cubicBezTo>
                    <a:pt x="5047" y="41"/>
                    <a:pt x="1506" y="3216"/>
                    <a:pt x="448" y="5535"/>
                  </a:cubicBezTo>
                  <a:cubicBezTo>
                    <a:pt x="0" y="6553"/>
                    <a:pt x="285" y="7082"/>
                    <a:pt x="1140" y="7082"/>
                  </a:cubicBezTo>
                  <a:lnTo>
                    <a:pt x="53842" y="7082"/>
                  </a:lnTo>
                  <a:cubicBezTo>
                    <a:pt x="54697" y="7082"/>
                    <a:pt x="54982" y="6553"/>
                    <a:pt x="54534" y="5535"/>
                  </a:cubicBezTo>
                  <a:cubicBezTo>
                    <a:pt x="53476" y="3216"/>
                    <a:pt x="49976" y="41"/>
                    <a:pt x="49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5548494" y="3167387"/>
              <a:ext cx="2172802" cy="224555"/>
            </a:xfrm>
            <a:custGeom>
              <a:avLst/>
              <a:gdLst/>
              <a:ahLst/>
              <a:cxnLst/>
              <a:rect l="l" t="t" r="r" b="b"/>
              <a:pathLst>
                <a:path w="47657" h="4925" extrusionOk="0">
                  <a:moveTo>
                    <a:pt x="3297" y="0"/>
                  </a:moveTo>
                  <a:lnTo>
                    <a:pt x="0" y="4925"/>
                  </a:lnTo>
                  <a:lnTo>
                    <a:pt x="47657" y="4925"/>
                  </a:lnTo>
                  <a:lnTo>
                    <a:pt x="443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5574482" y="3167387"/>
              <a:ext cx="2120826" cy="224555"/>
            </a:xfrm>
            <a:custGeom>
              <a:avLst/>
              <a:gdLst/>
              <a:ahLst/>
              <a:cxnLst/>
              <a:rect l="l" t="t" r="r" b="b"/>
              <a:pathLst>
                <a:path w="46517" h="4925" extrusionOk="0">
                  <a:moveTo>
                    <a:pt x="8547" y="1384"/>
                  </a:moveTo>
                  <a:lnTo>
                    <a:pt x="8058" y="2564"/>
                  </a:lnTo>
                  <a:lnTo>
                    <a:pt x="4518" y="2564"/>
                  </a:lnTo>
                  <a:lnTo>
                    <a:pt x="5128" y="1384"/>
                  </a:lnTo>
                  <a:close/>
                  <a:moveTo>
                    <a:pt x="12250" y="1384"/>
                  </a:moveTo>
                  <a:lnTo>
                    <a:pt x="11884" y="2564"/>
                  </a:lnTo>
                  <a:lnTo>
                    <a:pt x="8343" y="2564"/>
                  </a:lnTo>
                  <a:lnTo>
                    <a:pt x="8831" y="1384"/>
                  </a:lnTo>
                  <a:close/>
                  <a:moveTo>
                    <a:pt x="15953" y="1384"/>
                  </a:moveTo>
                  <a:lnTo>
                    <a:pt x="15709" y="2564"/>
                  </a:lnTo>
                  <a:lnTo>
                    <a:pt x="12169" y="2564"/>
                  </a:lnTo>
                  <a:lnTo>
                    <a:pt x="12535" y="1384"/>
                  </a:lnTo>
                  <a:close/>
                  <a:moveTo>
                    <a:pt x="19657" y="1384"/>
                  </a:moveTo>
                  <a:lnTo>
                    <a:pt x="19535" y="2564"/>
                  </a:lnTo>
                  <a:lnTo>
                    <a:pt x="15994" y="2564"/>
                  </a:lnTo>
                  <a:lnTo>
                    <a:pt x="16238" y="1384"/>
                  </a:lnTo>
                  <a:close/>
                  <a:moveTo>
                    <a:pt x="23320" y="1384"/>
                  </a:moveTo>
                  <a:lnTo>
                    <a:pt x="23320" y="2564"/>
                  </a:lnTo>
                  <a:lnTo>
                    <a:pt x="19820" y="2564"/>
                  </a:lnTo>
                  <a:lnTo>
                    <a:pt x="19942" y="1384"/>
                  </a:lnTo>
                  <a:close/>
                  <a:moveTo>
                    <a:pt x="26860" y="1384"/>
                  </a:moveTo>
                  <a:lnTo>
                    <a:pt x="26942" y="2564"/>
                  </a:lnTo>
                  <a:lnTo>
                    <a:pt x="23604" y="2564"/>
                  </a:lnTo>
                  <a:lnTo>
                    <a:pt x="23604" y="1384"/>
                  </a:lnTo>
                  <a:close/>
                  <a:moveTo>
                    <a:pt x="30564" y="1384"/>
                  </a:moveTo>
                  <a:lnTo>
                    <a:pt x="30767" y="2564"/>
                  </a:lnTo>
                  <a:lnTo>
                    <a:pt x="27226" y="2564"/>
                  </a:lnTo>
                  <a:lnTo>
                    <a:pt x="27145" y="1384"/>
                  </a:lnTo>
                  <a:close/>
                  <a:moveTo>
                    <a:pt x="34267" y="1384"/>
                  </a:moveTo>
                  <a:lnTo>
                    <a:pt x="34593" y="2564"/>
                  </a:lnTo>
                  <a:lnTo>
                    <a:pt x="31052" y="2564"/>
                  </a:lnTo>
                  <a:lnTo>
                    <a:pt x="30849" y="1384"/>
                  </a:lnTo>
                  <a:close/>
                  <a:moveTo>
                    <a:pt x="37971" y="1384"/>
                  </a:moveTo>
                  <a:lnTo>
                    <a:pt x="38418" y="2564"/>
                  </a:lnTo>
                  <a:lnTo>
                    <a:pt x="34878" y="2564"/>
                  </a:lnTo>
                  <a:lnTo>
                    <a:pt x="34552" y="1384"/>
                  </a:lnTo>
                  <a:close/>
                  <a:moveTo>
                    <a:pt x="41674" y="1384"/>
                  </a:moveTo>
                  <a:lnTo>
                    <a:pt x="42244" y="2564"/>
                  </a:lnTo>
                  <a:lnTo>
                    <a:pt x="38744" y="2564"/>
                  </a:lnTo>
                  <a:lnTo>
                    <a:pt x="38255" y="1384"/>
                  </a:lnTo>
                  <a:close/>
                  <a:moveTo>
                    <a:pt x="8017" y="2727"/>
                  </a:moveTo>
                  <a:lnTo>
                    <a:pt x="7529" y="3907"/>
                  </a:lnTo>
                  <a:lnTo>
                    <a:pt x="3866" y="3907"/>
                  </a:lnTo>
                  <a:lnTo>
                    <a:pt x="4477" y="2727"/>
                  </a:lnTo>
                  <a:close/>
                  <a:moveTo>
                    <a:pt x="11843" y="2727"/>
                  </a:moveTo>
                  <a:lnTo>
                    <a:pt x="11477" y="3907"/>
                  </a:lnTo>
                  <a:lnTo>
                    <a:pt x="7855" y="3907"/>
                  </a:lnTo>
                  <a:lnTo>
                    <a:pt x="8302" y="2727"/>
                  </a:lnTo>
                  <a:close/>
                  <a:moveTo>
                    <a:pt x="15709" y="2727"/>
                  </a:moveTo>
                  <a:lnTo>
                    <a:pt x="15465" y="3907"/>
                  </a:lnTo>
                  <a:lnTo>
                    <a:pt x="11802" y="3907"/>
                  </a:lnTo>
                  <a:lnTo>
                    <a:pt x="12128" y="2727"/>
                  </a:lnTo>
                  <a:close/>
                  <a:moveTo>
                    <a:pt x="19535" y="2727"/>
                  </a:moveTo>
                  <a:lnTo>
                    <a:pt x="19413" y="3907"/>
                  </a:lnTo>
                  <a:lnTo>
                    <a:pt x="15750" y="3907"/>
                  </a:lnTo>
                  <a:lnTo>
                    <a:pt x="15994" y="2727"/>
                  </a:lnTo>
                  <a:close/>
                  <a:moveTo>
                    <a:pt x="23320" y="2727"/>
                  </a:moveTo>
                  <a:lnTo>
                    <a:pt x="23320" y="3907"/>
                  </a:lnTo>
                  <a:lnTo>
                    <a:pt x="19738" y="3907"/>
                  </a:lnTo>
                  <a:lnTo>
                    <a:pt x="19820" y="2727"/>
                  </a:lnTo>
                  <a:close/>
                  <a:moveTo>
                    <a:pt x="26942" y="2686"/>
                  </a:moveTo>
                  <a:lnTo>
                    <a:pt x="27064" y="3907"/>
                  </a:lnTo>
                  <a:lnTo>
                    <a:pt x="23604" y="3948"/>
                  </a:lnTo>
                  <a:lnTo>
                    <a:pt x="23604" y="2686"/>
                  </a:lnTo>
                  <a:close/>
                  <a:moveTo>
                    <a:pt x="30808" y="2768"/>
                  </a:moveTo>
                  <a:lnTo>
                    <a:pt x="31052" y="3948"/>
                  </a:lnTo>
                  <a:lnTo>
                    <a:pt x="27389" y="3948"/>
                  </a:lnTo>
                  <a:lnTo>
                    <a:pt x="27267" y="2768"/>
                  </a:lnTo>
                  <a:close/>
                  <a:moveTo>
                    <a:pt x="34674" y="2686"/>
                  </a:moveTo>
                  <a:lnTo>
                    <a:pt x="35000" y="3907"/>
                  </a:lnTo>
                  <a:lnTo>
                    <a:pt x="31337" y="3948"/>
                  </a:lnTo>
                  <a:lnTo>
                    <a:pt x="31093" y="2686"/>
                  </a:lnTo>
                  <a:close/>
                  <a:moveTo>
                    <a:pt x="38500" y="2768"/>
                  </a:moveTo>
                  <a:lnTo>
                    <a:pt x="38988" y="3948"/>
                  </a:lnTo>
                  <a:lnTo>
                    <a:pt x="35285" y="3948"/>
                  </a:lnTo>
                  <a:lnTo>
                    <a:pt x="34959" y="2768"/>
                  </a:lnTo>
                  <a:close/>
                  <a:moveTo>
                    <a:pt x="42366" y="2768"/>
                  </a:moveTo>
                  <a:lnTo>
                    <a:pt x="42936" y="3948"/>
                  </a:lnTo>
                  <a:lnTo>
                    <a:pt x="39273" y="3948"/>
                  </a:lnTo>
                  <a:lnTo>
                    <a:pt x="38784" y="2768"/>
                  </a:lnTo>
                  <a:close/>
                  <a:moveTo>
                    <a:pt x="23320" y="0"/>
                  </a:moveTo>
                  <a:lnTo>
                    <a:pt x="23320" y="1221"/>
                  </a:lnTo>
                  <a:lnTo>
                    <a:pt x="19982" y="1221"/>
                  </a:lnTo>
                  <a:lnTo>
                    <a:pt x="20064" y="41"/>
                  </a:lnTo>
                  <a:lnTo>
                    <a:pt x="19779" y="41"/>
                  </a:lnTo>
                  <a:lnTo>
                    <a:pt x="19698" y="1221"/>
                  </a:lnTo>
                  <a:lnTo>
                    <a:pt x="16279" y="1221"/>
                  </a:lnTo>
                  <a:lnTo>
                    <a:pt x="16482" y="41"/>
                  </a:lnTo>
                  <a:lnTo>
                    <a:pt x="16238" y="41"/>
                  </a:lnTo>
                  <a:lnTo>
                    <a:pt x="15994" y="1221"/>
                  </a:lnTo>
                  <a:lnTo>
                    <a:pt x="12576" y="1221"/>
                  </a:lnTo>
                  <a:lnTo>
                    <a:pt x="12942" y="41"/>
                  </a:lnTo>
                  <a:lnTo>
                    <a:pt x="12657" y="41"/>
                  </a:lnTo>
                  <a:lnTo>
                    <a:pt x="12291" y="1221"/>
                  </a:lnTo>
                  <a:lnTo>
                    <a:pt x="8872" y="1221"/>
                  </a:lnTo>
                  <a:lnTo>
                    <a:pt x="9320" y="41"/>
                  </a:lnTo>
                  <a:lnTo>
                    <a:pt x="9076" y="41"/>
                  </a:lnTo>
                  <a:lnTo>
                    <a:pt x="8587" y="1221"/>
                  </a:lnTo>
                  <a:lnTo>
                    <a:pt x="5169" y="1221"/>
                  </a:lnTo>
                  <a:lnTo>
                    <a:pt x="5779" y="41"/>
                  </a:lnTo>
                  <a:lnTo>
                    <a:pt x="5494" y="41"/>
                  </a:lnTo>
                  <a:lnTo>
                    <a:pt x="4925" y="1221"/>
                  </a:lnTo>
                  <a:lnTo>
                    <a:pt x="1913" y="1221"/>
                  </a:lnTo>
                  <a:lnTo>
                    <a:pt x="1791" y="1384"/>
                  </a:lnTo>
                  <a:lnTo>
                    <a:pt x="4843" y="1384"/>
                  </a:lnTo>
                  <a:lnTo>
                    <a:pt x="4273" y="2564"/>
                  </a:lnTo>
                  <a:lnTo>
                    <a:pt x="1018" y="2564"/>
                  </a:lnTo>
                  <a:lnTo>
                    <a:pt x="936" y="2727"/>
                  </a:lnTo>
                  <a:lnTo>
                    <a:pt x="4192" y="2727"/>
                  </a:lnTo>
                  <a:lnTo>
                    <a:pt x="3581" y="3907"/>
                  </a:lnTo>
                  <a:lnTo>
                    <a:pt x="122" y="3907"/>
                  </a:lnTo>
                  <a:lnTo>
                    <a:pt x="0" y="4070"/>
                  </a:lnTo>
                  <a:lnTo>
                    <a:pt x="3500" y="4070"/>
                  </a:lnTo>
                  <a:lnTo>
                    <a:pt x="3093" y="4925"/>
                  </a:lnTo>
                  <a:lnTo>
                    <a:pt x="3419" y="4925"/>
                  </a:lnTo>
                  <a:lnTo>
                    <a:pt x="3826" y="4070"/>
                  </a:lnTo>
                  <a:lnTo>
                    <a:pt x="7488" y="4070"/>
                  </a:lnTo>
                  <a:lnTo>
                    <a:pt x="7163" y="4925"/>
                  </a:lnTo>
                  <a:lnTo>
                    <a:pt x="7448" y="4925"/>
                  </a:lnTo>
                  <a:lnTo>
                    <a:pt x="7814" y="4070"/>
                  </a:lnTo>
                  <a:lnTo>
                    <a:pt x="11477" y="4070"/>
                  </a:lnTo>
                  <a:lnTo>
                    <a:pt x="11233" y="4925"/>
                  </a:lnTo>
                  <a:lnTo>
                    <a:pt x="11517" y="4925"/>
                  </a:lnTo>
                  <a:lnTo>
                    <a:pt x="11762" y="4070"/>
                  </a:lnTo>
                  <a:lnTo>
                    <a:pt x="15465" y="4070"/>
                  </a:lnTo>
                  <a:lnTo>
                    <a:pt x="15262" y="4925"/>
                  </a:lnTo>
                  <a:lnTo>
                    <a:pt x="15587" y="4925"/>
                  </a:lnTo>
                  <a:lnTo>
                    <a:pt x="15750" y="4070"/>
                  </a:lnTo>
                  <a:lnTo>
                    <a:pt x="19413" y="4070"/>
                  </a:lnTo>
                  <a:lnTo>
                    <a:pt x="19331" y="4925"/>
                  </a:lnTo>
                  <a:lnTo>
                    <a:pt x="19616" y="4925"/>
                  </a:lnTo>
                  <a:lnTo>
                    <a:pt x="19698" y="4070"/>
                  </a:lnTo>
                  <a:lnTo>
                    <a:pt x="23279" y="4070"/>
                  </a:lnTo>
                  <a:lnTo>
                    <a:pt x="23279" y="4925"/>
                  </a:lnTo>
                  <a:lnTo>
                    <a:pt x="23604" y="4925"/>
                  </a:lnTo>
                  <a:lnTo>
                    <a:pt x="23604" y="4070"/>
                  </a:lnTo>
                  <a:lnTo>
                    <a:pt x="27064" y="4070"/>
                  </a:lnTo>
                  <a:lnTo>
                    <a:pt x="27145" y="4925"/>
                  </a:lnTo>
                  <a:lnTo>
                    <a:pt x="27471" y="4925"/>
                  </a:lnTo>
                  <a:lnTo>
                    <a:pt x="27389" y="4070"/>
                  </a:lnTo>
                  <a:lnTo>
                    <a:pt x="31052" y="4070"/>
                  </a:lnTo>
                  <a:lnTo>
                    <a:pt x="31215" y="4925"/>
                  </a:lnTo>
                  <a:lnTo>
                    <a:pt x="31500" y="4925"/>
                  </a:lnTo>
                  <a:lnTo>
                    <a:pt x="31337" y="4070"/>
                  </a:lnTo>
                  <a:lnTo>
                    <a:pt x="35040" y="4070"/>
                  </a:lnTo>
                  <a:lnTo>
                    <a:pt x="35285" y="4925"/>
                  </a:lnTo>
                  <a:lnTo>
                    <a:pt x="35569" y="4925"/>
                  </a:lnTo>
                  <a:lnTo>
                    <a:pt x="35325" y="4070"/>
                  </a:lnTo>
                  <a:lnTo>
                    <a:pt x="38988" y="4070"/>
                  </a:lnTo>
                  <a:lnTo>
                    <a:pt x="39354" y="4925"/>
                  </a:lnTo>
                  <a:lnTo>
                    <a:pt x="39639" y="4925"/>
                  </a:lnTo>
                  <a:lnTo>
                    <a:pt x="39314" y="4070"/>
                  </a:lnTo>
                  <a:lnTo>
                    <a:pt x="42976" y="4070"/>
                  </a:lnTo>
                  <a:lnTo>
                    <a:pt x="43383" y="4925"/>
                  </a:lnTo>
                  <a:lnTo>
                    <a:pt x="43709" y="4925"/>
                  </a:lnTo>
                  <a:lnTo>
                    <a:pt x="43302" y="4070"/>
                  </a:lnTo>
                  <a:lnTo>
                    <a:pt x="46517" y="4029"/>
                  </a:lnTo>
                  <a:lnTo>
                    <a:pt x="46395" y="3907"/>
                  </a:lnTo>
                  <a:lnTo>
                    <a:pt x="43220" y="3907"/>
                  </a:lnTo>
                  <a:lnTo>
                    <a:pt x="42610" y="2686"/>
                  </a:lnTo>
                  <a:lnTo>
                    <a:pt x="45581" y="2686"/>
                  </a:lnTo>
                  <a:lnTo>
                    <a:pt x="45499" y="2564"/>
                  </a:lnTo>
                  <a:lnTo>
                    <a:pt x="42569" y="2564"/>
                  </a:lnTo>
                  <a:lnTo>
                    <a:pt x="41959" y="1384"/>
                  </a:lnTo>
                  <a:lnTo>
                    <a:pt x="44686" y="1384"/>
                  </a:lnTo>
                  <a:lnTo>
                    <a:pt x="44604" y="1221"/>
                  </a:lnTo>
                  <a:lnTo>
                    <a:pt x="41877" y="1221"/>
                  </a:lnTo>
                  <a:lnTo>
                    <a:pt x="41267" y="0"/>
                  </a:lnTo>
                  <a:lnTo>
                    <a:pt x="40982" y="0"/>
                  </a:lnTo>
                  <a:lnTo>
                    <a:pt x="41593" y="1221"/>
                  </a:lnTo>
                  <a:lnTo>
                    <a:pt x="38215" y="1221"/>
                  </a:lnTo>
                  <a:lnTo>
                    <a:pt x="37726" y="0"/>
                  </a:lnTo>
                  <a:lnTo>
                    <a:pt x="37441" y="0"/>
                  </a:lnTo>
                  <a:lnTo>
                    <a:pt x="37889" y="1221"/>
                  </a:lnTo>
                  <a:lnTo>
                    <a:pt x="34511" y="1221"/>
                  </a:lnTo>
                  <a:lnTo>
                    <a:pt x="34145" y="0"/>
                  </a:lnTo>
                  <a:lnTo>
                    <a:pt x="33860" y="0"/>
                  </a:lnTo>
                  <a:lnTo>
                    <a:pt x="34226" y="1221"/>
                  </a:lnTo>
                  <a:lnTo>
                    <a:pt x="30808" y="1221"/>
                  </a:lnTo>
                  <a:lnTo>
                    <a:pt x="30604" y="0"/>
                  </a:lnTo>
                  <a:lnTo>
                    <a:pt x="30319" y="0"/>
                  </a:lnTo>
                  <a:lnTo>
                    <a:pt x="30523" y="1221"/>
                  </a:lnTo>
                  <a:lnTo>
                    <a:pt x="27145" y="1221"/>
                  </a:lnTo>
                  <a:lnTo>
                    <a:pt x="27023" y="0"/>
                  </a:lnTo>
                  <a:lnTo>
                    <a:pt x="26738" y="0"/>
                  </a:lnTo>
                  <a:lnTo>
                    <a:pt x="26860" y="1221"/>
                  </a:lnTo>
                  <a:lnTo>
                    <a:pt x="23604" y="1221"/>
                  </a:lnTo>
                  <a:lnTo>
                    <a:pt x="236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5860214" y="1985415"/>
              <a:ext cx="79832" cy="68210"/>
            </a:xfrm>
            <a:custGeom>
              <a:avLst/>
              <a:gdLst/>
              <a:ahLst/>
              <a:cxnLst/>
              <a:rect l="l" t="t" r="r" b="b"/>
              <a:pathLst>
                <a:path w="1751" h="1496" extrusionOk="0">
                  <a:moveTo>
                    <a:pt x="1018" y="0"/>
                  </a:moveTo>
                  <a:cubicBezTo>
                    <a:pt x="326" y="0"/>
                    <a:pt x="1" y="773"/>
                    <a:pt x="489" y="1262"/>
                  </a:cubicBezTo>
                  <a:cubicBezTo>
                    <a:pt x="637" y="1423"/>
                    <a:pt x="824" y="1495"/>
                    <a:pt x="1009" y="1495"/>
                  </a:cubicBezTo>
                  <a:cubicBezTo>
                    <a:pt x="1385" y="1495"/>
                    <a:pt x="1750" y="1196"/>
                    <a:pt x="1750" y="733"/>
                  </a:cubicBezTo>
                  <a:cubicBezTo>
                    <a:pt x="1750" y="326"/>
                    <a:pt x="1425" y="0"/>
                    <a:pt x="1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5972692" y="1985279"/>
              <a:ext cx="89817" cy="67253"/>
            </a:xfrm>
            <a:custGeom>
              <a:avLst/>
              <a:gdLst/>
              <a:ahLst/>
              <a:cxnLst/>
              <a:rect l="l" t="t" r="r" b="b"/>
              <a:pathLst>
                <a:path w="1970" h="1475" extrusionOk="0">
                  <a:moveTo>
                    <a:pt x="960" y="0"/>
                  </a:moveTo>
                  <a:cubicBezTo>
                    <a:pt x="12" y="0"/>
                    <a:pt x="0" y="1475"/>
                    <a:pt x="925" y="1475"/>
                  </a:cubicBezTo>
                  <a:cubicBezTo>
                    <a:pt x="960" y="1475"/>
                    <a:pt x="996" y="1473"/>
                    <a:pt x="1033" y="1468"/>
                  </a:cubicBezTo>
                  <a:cubicBezTo>
                    <a:pt x="1969" y="1428"/>
                    <a:pt x="1969" y="85"/>
                    <a:pt x="1033" y="3"/>
                  </a:cubicBezTo>
                  <a:cubicBezTo>
                    <a:pt x="1008" y="1"/>
                    <a:pt x="984" y="0"/>
                    <a:pt x="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6088453" y="1985415"/>
              <a:ext cx="79832" cy="68210"/>
            </a:xfrm>
            <a:custGeom>
              <a:avLst/>
              <a:gdLst/>
              <a:ahLst/>
              <a:cxnLst/>
              <a:rect l="l" t="t" r="r" b="b"/>
              <a:pathLst>
                <a:path w="1751" h="1496" extrusionOk="0">
                  <a:moveTo>
                    <a:pt x="1018" y="0"/>
                  </a:moveTo>
                  <a:cubicBezTo>
                    <a:pt x="326" y="0"/>
                    <a:pt x="0" y="773"/>
                    <a:pt x="448" y="1262"/>
                  </a:cubicBezTo>
                  <a:cubicBezTo>
                    <a:pt x="609" y="1423"/>
                    <a:pt x="806" y="1495"/>
                    <a:pt x="997" y="1495"/>
                  </a:cubicBezTo>
                  <a:cubicBezTo>
                    <a:pt x="1385" y="1495"/>
                    <a:pt x="1750" y="1196"/>
                    <a:pt x="1750" y="733"/>
                  </a:cubicBezTo>
                  <a:cubicBezTo>
                    <a:pt x="1750" y="326"/>
                    <a:pt x="1425" y="0"/>
                    <a:pt x="1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7261107" y="1985415"/>
              <a:ext cx="79832" cy="68210"/>
            </a:xfrm>
            <a:custGeom>
              <a:avLst/>
              <a:gdLst/>
              <a:ahLst/>
              <a:cxnLst/>
              <a:rect l="l" t="t" r="r" b="b"/>
              <a:pathLst>
                <a:path w="1751" h="1496" extrusionOk="0">
                  <a:moveTo>
                    <a:pt x="1018" y="0"/>
                  </a:moveTo>
                  <a:cubicBezTo>
                    <a:pt x="367" y="0"/>
                    <a:pt x="1" y="773"/>
                    <a:pt x="489" y="1262"/>
                  </a:cubicBezTo>
                  <a:cubicBezTo>
                    <a:pt x="650" y="1423"/>
                    <a:pt x="842" y="1495"/>
                    <a:pt x="1028" y="1495"/>
                  </a:cubicBezTo>
                  <a:cubicBezTo>
                    <a:pt x="1404" y="1495"/>
                    <a:pt x="1751" y="1196"/>
                    <a:pt x="1751" y="733"/>
                  </a:cubicBezTo>
                  <a:cubicBezTo>
                    <a:pt x="1751" y="326"/>
                    <a:pt x="1425" y="0"/>
                    <a:pt x="1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5450150" y="2187669"/>
              <a:ext cx="1183855" cy="686615"/>
            </a:xfrm>
            <a:custGeom>
              <a:avLst/>
              <a:gdLst/>
              <a:ahLst/>
              <a:cxnLst/>
              <a:rect l="l" t="t" r="r" b="b"/>
              <a:pathLst>
                <a:path w="25966" h="15059" extrusionOk="0">
                  <a:moveTo>
                    <a:pt x="1466" y="0"/>
                  </a:moveTo>
                  <a:cubicBezTo>
                    <a:pt x="652" y="0"/>
                    <a:pt x="0" y="692"/>
                    <a:pt x="0" y="1465"/>
                  </a:cubicBezTo>
                  <a:lnTo>
                    <a:pt x="0" y="8913"/>
                  </a:lnTo>
                  <a:cubicBezTo>
                    <a:pt x="0" y="9727"/>
                    <a:pt x="652" y="10378"/>
                    <a:pt x="1466" y="10378"/>
                  </a:cubicBezTo>
                  <a:lnTo>
                    <a:pt x="15913" y="10378"/>
                  </a:lnTo>
                  <a:lnTo>
                    <a:pt x="21407" y="15058"/>
                  </a:lnTo>
                  <a:lnTo>
                    <a:pt x="18803" y="10378"/>
                  </a:lnTo>
                  <a:lnTo>
                    <a:pt x="24500" y="10378"/>
                  </a:lnTo>
                  <a:cubicBezTo>
                    <a:pt x="25314" y="10378"/>
                    <a:pt x="25965" y="9727"/>
                    <a:pt x="25965" y="8913"/>
                  </a:cubicBezTo>
                  <a:lnTo>
                    <a:pt x="25965" y="1465"/>
                  </a:lnTo>
                  <a:cubicBezTo>
                    <a:pt x="25965" y="692"/>
                    <a:pt x="25314" y="0"/>
                    <a:pt x="245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5845351" y="2280407"/>
              <a:ext cx="708872" cy="40899"/>
            </a:xfrm>
            <a:custGeom>
              <a:avLst/>
              <a:gdLst/>
              <a:ahLst/>
              <a:cxnLst/>
              <a:rect l="l" t="t" r="r" b="b"/>
              <a:pathLst>
                <a:path w="15548" h="897" extrusionOk="0">
                  <a:moveTo>
                    <a:pt x="1" y="1"/>
                  </a:moveTo>
                  <a:lnTo>
                    <a:pt x="1" y="896"/>
                  </a:lnTo>
                  <a:lnTo>
                    <a:pt x="15547" y="896"/>
                  </a:lnTo>
                  <a:lnTo>
                    <a:pt x="15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5845351" y="2362065"/>
              <a:ext cx="708872" cy="40853"/>
            </a:xfrm>
            <a:custGeom>
              <a:avLst/>
              <a:gdLst/>
              <a:ahLst/>
              <a:cxnLst/>
              <a:rect l="l" t="t" r="r" b="b"/>
              <a:pathLst>
                <a:path w="15548" h="896" extrusionOk="0">
                  <a:moveTo>
                    <a:pt x="1" y="1"/>
                  </a:moveTo>
                  <a:lnTo>
                    <a:pt x="1" y="896"/>
                  </a:lnTo>
                  <a:lnTo>
                    <a:pt x="15547" y="896"/>
                  </a:lnTo>
                  <a:lnTo>
                    <a:pt x="15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5845351" y="2445593"/>
              <a:ext cx="708872" cy="40853"/>
            </a:xfrm>
            <a:custGeom>
              <a:avLst/>
              <a:gdLst/>
              <a:ahLst/>
              <a:cxnLst/>
              <a:rect l="l" t="t" r="r" b="b"/>
              <a:pathLst>
                <a:path w="15548" h="896" extrusionOk="0">
                  <a:moveTo>
                    <a:pt x="1" y="0"/>
                  </a:moveTo>
                  <a:lnTo>
                    <a:pt x="1" y="895"/>
                  </a:lnTo>
                  <a:lnTo>
                    <a:pt x="15547" y="895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5845351" y="2529075"/>
              <a:ext cx="471335" cy="40853"/>
            </a:xfrm>
            <a:custGeom>
              <a:avLst/>
              <a:gdLst/>
              <a:ahLst/>
              <a:cxnLst/>
              <a:rect l="l" t="t" r="r" b="b"/>
              <a:pathLst>
                <a:path w="10338" h="896" extrusionOk="0">
                  <a:moveTo>
                    <a:pt x="1" y="0"/>
                  </a:moveTo>
                  <a:lnTo>
                    <a:pt x="1" y="896"/>
                  </a:lnTo>
                  <a:lnTo>
                    <a:pt x="10338" y="896"/>
                  </a:lnTo>
                  <a:lnTo>
                    <a:pt x="103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5470575" y="2280407"/>
              <a:ext cx="319193" cy="274482"/>
            </a:xfrm>
            <a:custGeom>
              <a:avLst/>
              <a:gdLst/>
              <a:ahLst/>
              <a:cxnLst/>
              <a:rect l="l" t="t" r="r" b="b"/>
              <a:pathLst>
                <a:path w="7001" h="6020" extrusionOk="0">
                  <a:moveTo>
                    <a:pt x="3988" y="1"/>
                  </a:moveTo>
                  <a:cubicBezTo>
                    <a:pt x="1343" y="1"/>
                    <a:pt x="0" y="3257"/>
                    <a:pt x="1872" y="5129"/>
                  </a:cubicBezTo>
                  <a:cubicBezTo>
                    <a:pt x="2488" y="5745"/>
                    <a:pt x="3240" y="6019"/>
                    <a:pt x="3975" y="6019"/>
                  </a:cubicBezTo>
                  <a:cubicBezTo>
                    <a:pt x="5523" y="6019"/>
                    <a:pt x="7000" y="4806"/>
                    <a:pt x="7000" y="3013"/>
                  </a:cubicBezTo>
                  <a:cubicBezTo>
                    <a:pt x="7000" y="1344"/>
                    <a:pt x="5657" y="1"/>
                    <a:pt x="3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5615288" y="2336077"/>
              <a:ext cx="76139" cy="79837"/>
            </a:xfrm>
            <a:custGeom>
              <a:avLst/>
              <a:gdLst/>
              <a:ahLst/>
              <a:cxnLst/>
              <a:rect l="l" t="t" r="r" b="b"/>
              <a:pathLst>
                <a:path w="1670" h="1751" extrusionOk="0">
                  <a:moveTo>
                    <a:pt x="814" y="1"/>
                  </a:moveTo>
                  <a:cubicBezTo>
                    <a:pt x="367" y="1"/>
                    <a:pt x="0" y="408"/>
                    <a:pt x="0" y="896"/>
                  </a:cubicBezTo>
                  <a:cubicBezTo>
                    <a:pt x="0" y="1385"/>
                    <a:pt x="367" y="1751"/>
                    <a:pt x="814" y="1751"/>
                  </a:cubicBezTo>
                  <a:cubicBezTo>
                    <a:pt x="1303" y="1751"/>
                    <a:pt x="1669" y="1385"/>
                    <a:pt x="1669" y="896"/>
                  </a:cubicBezTo>
                  <a:cubicBezTo>
                    <a:pt x="1669" y="408"/>
                    <a:pt x="1303" y="1"/>
                    <a:pt x="8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5583737" y="2421428"/>
              <a:ext cx="139194" cy="134140"/>
            </a:xfrm>
            <a:custGeom>
              <a:avLst/>
              <a:gdLst/>
              <a:ahLst/>
              <a:cxnLst/>
              <a:rect l="l" t="t" r="r" b="b"/>
              <a:pathLst>
                <a:path w="3053" h="2942" extrusionOk="0">
                  <a:moveTo>
                    <a:pt x="1506" y="1"/>
                  </a:moveTo>
                  <a:cubicBezTo>
                    <a:pt x="652" y="1"/>
                    <a:pt x="1" y="693"/>
                    <a:pt x="1" y="1547"/>
                  </a:cubicBezTo>
                  <a:lnTo>
                    <a:pt x="1" y="2483"/>
                  </a:lnTo>
                  <a:cubicBezTo>
                    <a:pt x="448" y="2789"/>
                    <a:pt x="977" y="2941"/>
                    <a:pt x="1512" y="2941"/>
                  </a:cubicBezTo>
                  <a:cubicBezTo>
                    <a:pt x="2046" y="2941"/>
                    <a:pt x="2585" y="2789"/>
                    <a:pt x="3053" y="2483"/>
                  </a:cubicBezTo>
                  <a:lnTo>
                    <a:pt x="3053" y="1547"/>
                  </a:lnTo>
                  <a:cubicBezTo>
                    <a:pt x="3053" y="734"/>
                    <a:pt x="2361" y="42"/>
                    <a:pt x="15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6721148" y="1797979"/>
              <a:ext cx="1183855" cy="684746"/>
            </a:xfrm>
            <a:custGeom>
              <a:avLst/>
              <a:gdLst/>
              <a:ahLst/>
              <a:cxnLst/>
              <a:rect l="l" t="t" r="r" b="b"/>
              <a:pathLst>
                <a:path w="25966" h="15018" extrusionOk="0">
                  <a:moveTo>
                    <a:pt x="1466" y="1"/>
                  </a:moveTo>
                  <a:cubicBezTo>
                    <a:pt x="652" y="1"/>
                    <a:pt x="1" y="652"/>
                    <a:pt x="1" y="1466"/>
                  </a:cubicBezTo>
                  <a:lnTo>
                    <a:pt x="1" y="8873"/>
                  </a:lnTo>
                  <a:cubicBezTo>
                    <a:pt x="1" y="9687"/>
                    <a:pt x="652" y="10338"/>
                    <a:pt x="1466" y="10338"/>
                  </a:cubicBezTo>
                  <a:lnTo>
                    <a:pt x="8140" y="10338"/>
                  </a:lnTo>
                  <a:lnTo>
                    <a:pt x="6350" y="15018"/>
                  </a:lnTo>
                  <a:lnTo>
                    <a:pt x="6350" y="15018"/>
                  </a:lnTo>
                  <a:lnTo>
                    <a:pt x="11030" y="10338"/>
                  </a:lnTo>
                  <a:lnTo>
                    <a:pt x="24501" y="10338"/>
                  </a:lnTo>
                  <a:cubicBezTo>
                    <a:pt x="25315" y="10338"/>
                    <a:pt x="25966" y="9687"/>
                    <a:pt x="25966" y="8873"/>
                  </a:cubicBezTo>
                  <a:lnTo>
                    <a:pt x="25966" y="1466"/>
                  </a:lnTo>
                  <a:cubicBezTo>
                    <a:pt x="25966" y="652"/>
                    <a:pt x="25315" y="1"/>
                    <a:pt x="24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7116395" y="1888893"/>
              <a:ext cx="708827" cy="40899"/>
            </a:xfrm>
            <a:custGeom>
              <a:avLst/>
              <a:gdLst/>
              <a:ahLst/>
              <a:cxnLst/>
              <a:rect l="l" t="t" r="r" b="b"/>
              <a:pathLst>
                <a:path w="15547" h="897" extrusionOk="0">
                  <a:moveTo>
                    <a:pt x="0" y="1"/>
                  </a:moveTo>
                  <a:lnTo>
                    <a:pt x="0" y="896"/>
                  </a:lnTo>
                  <a:lnTo>
                    <a:pt x="15547" y="896"/>
                  </a:lnTo>
                  <a:lnTo>
                    <a:pt x="15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7116395" y="1972421"/>
              <a:ext cx="708827" cy="40853"/>
            </a:xfrm>
            <a:custGeom>
              <a:avLst/>
              <a:gdLst/>
              <a:ahLst/>
              <a:cxnLst/>
              <a:rect l="l" t="t" r="r" b="b"/>
              <a:pathLst>
                <a:path w="15547" h="896" extrusionOk="0">
                  <a:moveTo>
                    <a:pt x="0" y="0"/>
                  </a:moveTo>
                  <a:lnTo>
                    <a:pt x="0" y="896"/>
                  </a:lnTo>
                  <a:lnTo>
                    <a:pt x="15547" y="89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7116395" y="2055903"/>
              <a:ext cx="708827" cy="40853"/>
            </a:xfrm>
            <a:custGeom>
              <a:avLst/>
              <a:gdLst/>
              <a:ahLst/>
              <a:cxnLst/>
              <a:rect l="l" t="t" r="r" b="b"/>
              <a:pathLst>
                <a:path w="15547" h="896" extrusionOk="0">
                  <a:moveTo>
                    <a:pt x="0" y="1"/>
                  </a:moveTo>
                  <a:lnTo>
                    <a:pt x="0" y="896"/>
                  </a:lnTo>
                  <a:lnTo>
                    <a:pt x="15547" y="896"/>
                  </a:lnTo>
                  <a:lnTo>
                    <a:pt x="155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7116395" y="2139385"/>
              <a:ext cx="471335" cy="40899"/>
            </a:xfrm>
            <a:custGeom>
              <a:avLst/>
              <a:gdLst/>
              <a:ahLst/>
              <a:cxnLst/>
              <a:rect l="l" t="t" r="r" b="b"/>
              <a:pathLst>
                <a:path w="10338" h="897" extrusionOk="0">
                  <a:moveTo>
                    <a:pt x="0" y="1"/>
                  </a:moveTo>
                  <a:lnTo>
                    <a:pt x="0" y="896"/>
                  </a:lnTo>
                  <a:lnTo>
                    <a:pt x="10337" y="896"/>
                  </a:lnTo>
                  <a:lnTo>
                    <a:pt x="103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6742121" y="1890763"/>
              <a:ext cx="320515" cy="272977"/>
            </a:xfrm>
            <a:custGeom>
              <a:avLst/>
              <a:gdLst/>
              <a:ahLst/>
              <a:cxnLst/>
              <a:rect l="l" t="t" r="r" b="b"/>
              <a:pathLst>
                <a:path w="7030" h="5987" extrusionOk="0">
                  <a:moveTo>
                    <a:pt x="3968" y="0"/>
                  </a:moveTo>
                  <a:cubicBezTo>
                    <a:pt x="1315" y="0"/>
                    <a:pt x="0" y="3227"/>
                    <a:pt x="1901" y="5088"/>
                  </a:cubicBezTo>
                  <a:cubicBezTo>
                    <a:pt x="2509" y="5709"/>
                    <a:pt x="3263" y="5987"/>
                    <a:pt x="4004" y="5987"/>
                  </a:cubicBezTo>
                  <a:cubicBezTo>
                    <a:pt x="5545" y="5987"/>
                    <a:pt x="7029" y="4785"/>
                    <a:pt x="7029" y="2971"/>
                  </a:cubicBezTo>
                  <a:cubicBezTo>
                    <a:pt x="7029" y="1303"/>
                    <a:pt x="5686" y="1"/>
                    <a:pt x="4018" y="1"/>
                  </a:cubicBezTo>
                  <a:cubicBezTo>
                    <a:pt x="4001" y="0"/>
                    <a:pt x="3984" y="0"/>
                    <a:pt x="3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6871469" y="1946433"/>
              <a:ext cx="90957" cy="76828"/>
            </a:xfrm>
            <a:custGeom>
              <a:avLst/>
              <a:gdLst/>
              <a:ahLst/>
              <a:cxnLst/>
              <a:rect l="l" t="t" r="r" b="b"/>
              <a:pathLst>
                <a:path w="1995" h="1685" extrusionOk="0">
                  <a:moveTo>
                    <a:pt x="1140" y="0"/>
                  </a:moveTo>
                  <a:cubicBezTo>
                    <a:pt x="407" y="0"/>
                    <a:pt x="0" y="896"/>
                    <a:pt x="529" y="1425"/>
                  </a:cubicBezTo>
                  <a:cubicBezTo>
                    <a:pt x="707" y="1603"/>
                    <a:pt x="927" y="1684"/>
                    <a:pt x="1141" y="1684"/>
                  </a:cubicBezTo>
                  <a:cubicBezTo>
                    <a:pt x="1564" y="1684"/>
                    <a:pt x="1968" y="1368"/>
                    <a:pt x="1995" y="855"/>
                  </a:cubicBezTo>
                  <a:cubicBezTo>
                    <a:pt x="1995" y="407"/>
                    <a:pt x="1628" y="0"/>
                    <a:pt x="1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6852912" y="2031784"/>
              <a:ext cx="139194" cy="130858"/>
            </a:xfrm>
            <a:custGeom>
              <a:avLst/>
              <a:gdLst/>
              <a:ahLst/>
              <a:cxnLst/>
              <a:rect l="l" t="t" r="r" b="b"/>
              <a:pathLst>
                <a:path w="3053" h="2870" extrusionOk="0">
                  <a:moveTo>
                    <a:pt x="1547" y="1"/>
                  </a:moveTo>
                  <a:cubicBezTo>
                    <a:pt x="692" y="1"/>
                    <a:pt x="0" y="652"/>
                    <a:pt x="0" y="1506"/>
                  </a:cubicBezTo>
                  <a:lnTo>
                    <a:pt x="0" y="2442"/>
                  </a:lnTo>
                  <a:cubicBezTo>
                    <a:pt x="468" y="2727"/>
                    <a:pt x="998" y="2870"/>
                    <a:pt x="1527" y="2870"/>
                  </a:cubicBezTo>
                  <a:cubicBezTo>
                    <a:pt x="2056" y="2870"/>
                    <a:pt x="2585" y="2727"/>
                    <a:pt x="3053" y="2442"/>
                  </a:cubicBezTo>
                  <a:lnTo>
                    <a:pt x="3053" y="1506"/>
                  </a:lnTo>
                  <a:cubicBezTo>
                    <a:pt x="3053" y="692"/>
                    <a:pt x="2402" y="1"/>
                    <a:pt x="15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6856605" y="3090334"/>
              <a:ext cx="727428" cy="231121"/>
            </a:xfrm>
            <a:custGeom>
              <a:avLst/>
              <a:gdLst/>
              <a:ahLst/>
              <a:cxnLst/>
              <a:rect l="l" t="t" r="r" b="b"/>
              <a:pathLst>
                <a:path w="15955" h="5069" extrusionOk="0">
                  <a:moveTo>
                    <a:pt x="2388" y="1"/>
                  </a:moveTo>
                  <a:cubicBezTo>
                    <a:pt x="944" y="1"/>
                    <a:pt x="1" y="278"/>
                    <a:pt x="1" y="1039"/>
                  </a:cubicBezTo>
                  <a:cubicBezTo>
                    <a:pt x="1" y="2830"/>
                    <a:pt x="2158" y="4213"/>
                    <a:pt x="3989" y="5068"/>
                  </a:cubicBezTo>
                  <a:cubicBezTo>
                    <a:pt x="5047" y="4743"/>
                    <a:pt x="6146" y="4539"/>
                    <a:pt x="7245" y="4458"/>
                  </a:cubicBezTo>
                  <a:cubicBezTo>
                    <a:pt x="7883" y="4363"/>
                    <a:pt x="8516" y="4331"/>
                    <a:pt x="9146" y="4331"/>
                  </a:cubicBezTo>
                  <a:cubicBezTo>
                    <a:pt x="10406" y="4331"/>
                    <a:pt x="11654" y="4458"/>
                    <a:pt x="12902" y="4458"/>
                  </a:cubicBezTo>
                  <a:cubicBezTo>
                    <a:pt x="14123" y="3969"/>
                    <a:pt x="15140" y="3196"/>
                    <a:pt x="15954" y="2219"/>
                  </a:cubicBezTo>
                  <a:cubicBezTo>
                    <a:pt x="15954" y="2219"/>
                    <a:pt x="14286" y="1812"/>
                    <a:pt x="10541" y="1120"/>
                  </a:cubicBezTo>
                  <a:cubicBezTo>
                    <a:pt x="7668" y="589"/>
                    <a:pt x="4495" y="1"/>
                    <a:pt x="2388" y="1"/>
                  </a:cubicBez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6927138" y="3089422"/>
              <a:ext cx="690270" cy="262445"/>
            </a:xfrm>
            <a:custGeom>
              <a:avLst/>
              <a:gdLst/>
              <a:ahLst/>
              <a:cxnLst/>
              <a:rect l="l" t="t" r="r" b="b"/>
              <a:pathLst>
                <a:path w="15140" h="5756" extrusionOk="0">
                  <a:moveTo>
                    <a:pt x="3785" y="1"/>
                  </a:moveTo>
                  <a:cubicBezTo>
                    <a:pt x="651" y="611"/>
                    <a:pt x="0" y="1751"/>
                    <a:pt x="0" y="1751"/>
                  </a:cubicBezTo>
                  <a:cubicBezTo>
                    <a:pt x="0" y="2199"/>
                    <a:pt x="2279" y="3094"/>
                    <a:pt x="4314" y="4193"/>
                  </a:cubicBezTo>
                  <a:cubicBezTo>
                    <a:pt x="4518" y="4274"/>
                    <a:pt x="4721" y="4396"/>
                    <a:pt x="4925" y="4518"/>
                  </a:cubicBezTo>
                  <a:cubicBezTo>
                    <a:pt x="5047" y="4600"/>
                    <a:pt x="3215" y="5495"/>
                    <a:pt x="3337" y="5536"/>
                  </a:cubicBezTo>
                  <a:cubicBezTo>
                    <a:pt x="3826" y="5682"/>
                    <a:pt x="6849" y="5756"/>
                    <a:pt x="9339" y="5756"/>
                  </a:cubicBezTo>
                  <a:cubicBezTo>
                    <a:pt x="10998" y="5756"/>
                    <a:pt x="12421" y="5723"/>
                    <a:pt x="12698" y="5658"/>
                  </a:cubicBezTo>
                  <a:cubicBezTo>
                    <a:pt x="13959" y="5332"/>
                    <a:pt x="10419" y="3786"/>
                    <a:pt x="11640" y="3542"/>
                  </a:cubicBezTo>
                  <a:cubicBezTo>
                    <a:pt x="13675" y="2077"/>
                    <a:pt x="15140" y="856"/>
                    <a:pt x="14041" y="652"/>
                  </a:cubicBezTo>
                  <a:cubicBezTo>
                    <a:pt x="13065" y="477"/>
                    <a:pt x="12089" y="394"/>
                    <a:pt x="11113" y="394"/>
                  </a:cubicBezTo>
                  <a:cubicBezTo>
                    <a:pt x="10502" y="394"/>
                    <a:pt x="9891" y="427"/>
                    <a:pt x="9279" y="489"/>
                  </a:cubicBezTo>
                  <a:cubicBezTo>
                    <a:pt x="8966" y="552"/>
                    <a:pt x="8652" y="585"/>
                    <a:pt x="8339" y="585"/>
                  </a:cubicBezTo>
                  <a:cubicBezTo>
                    <a:pt x="7838" y="585"/>
                    <a:pt x="7338" y="502"/>
                    <a:pt x="6837" y="327"/>
                  </a:cubicBezTo>
                  <a:lnTo>
                    <a:pt x="3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6927138" y="3089422"/>
              <a:ext cx="690270" cy="262445"/>
            </a:xfrm>
            <a:custGeom>
              <a:avLst/>
              <a:gdLst/>
              <a:ahLst/>
              <a:cxnLst/>
              <a:rect l="l" t="t" r="r" b="b"/>
              <a:pathLst>
                <a:path w="15140" h="5756" extrusionOk="0">
                  <a:moveTo>
                    <a:pt x="3785" y="1"/>
                  </a:moveTo>
                  <a:cubicBezTo>
                    <a:pt x="651" y="611"/>
                    <a:pt x="0" y="1751"/>
                    <a:pt x="0" y="1751"/>
                  </a:cubicBezTo>
                  <a:cubicBezTo>
                    <a:pt x="0" y="2199"/>
                    <a:pt x="2279" y="3094"/>
                    <a:pt x="4314" y="4193"/>
                  </a:cubicBezTo>
                  <a:cubicBezTo>
                    <a:pt x="4518" y="4274"/>
                    <a:pt x="4721" y="4396"/>
                    <a:pt x="4925" y="4518"/>
                  </a:cubicBezTo>
                  <a:cubicBezTo>
                    <a:pt x="5047" y="4600"/>
                    <a:pt x="3215" y="5495"/>
                    <a:pt x="3337" y="5536"/>
                  </a:cubicBezTo>
                  <a:cubicBezTo>
                    <a:pt x="3826" y="5682"/>
                    <a:pt x="6849" y="5756"/>
                    <a:pt x="9339" y="5756"/>
                  </a:cubicBezTo>
                  <a:cubicBezTo>
                    <a:pt x="10998" y="5756"/>
                    <a:pt x="12421" y="5723"/>
                    <a:pt x="12698" y="5658"/>
                  </a:cubicBezTo>
                  <a:cubicBezTo>
                    <a:pt x="13959" y="5332"/>
                    <a:pt x="10419" y="3786"/>
                    <a:pt x="11640" y="3542"/>
                  </a:cubicBezTo>
                  <a:cubicBezTo>
                    <a:pt x="13675" y="2077"/>
                    <a:pt x="15140" y="856"/>
                    <a:pt x="14041" y="652"/>
                  </a:cubicBezTo>
                  <a:cubicBezTo>
                    <a:pt x="13065" y="477"/>
                    <a:pt x="12089" y="394"/>
                    <a:pt x="11113" y="394"/>
                  </a:cubicBezTo>
                  <a:cubicBezTo>
                    <a:pt x="10502" y="394"/>
                    <a:pt x="9891" y="427"/>
                    <a:pt x="9279" y="489"/>
                  </a:cubicBezTo>
                  <a:cubicBezTo>
                    <a:pt x="8966" y="552"/>
                    <a:pt x="8652" y="585"/>
                    <a:pt x="8339" y="585"/>
                  </a:cubicBezTo>
                  <a:cubicBezTo>
                    <a:pt x="7838" y="585"/>
                    <a:pt x="7338" y="502"/>
                    <a:pt x="6837" y="327"/>
                  </a:cubicBezTo>
                  <a:lnTo>
                    <a:pt x="3785" y="1"/>
                  </a:lnTo>
                  <a:close/>
                </a:path>
              </a:pathLst>
            </a:custGeom>
            <a:solidFill>
              <a:srgbClr val="110239">
                <a:alpha val="88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6891894" y="3239744"/>
              <a:ext cx="252354" cy="107832"/>
            </a:xfrm>
            <a:custGeom>
              <a:avLst/>
              <a:gdLst/>
              <a:ahLst/>
              <a:cxnLst/>
              <a:rect l="l" t="t" r="r" b="b"/>
              <a:pathLst>
                <a:path w="5535" h="2365" extrusionOk="0">
                  <a:moveTo>
                    <a:pt x="4517" y="0"/>
                  </a:moveTo>
                  <a:cubicBezTo>
                    <a:pt x="4517" y="0"/>
                    <a:pt x="2971" y="82"/>
                    <a:pt x="2035" y="204"/>
                  </a:cubicBezTo>
                  <a:cubicBezTo>
                    <a:pt x="1547" y="245"/>
                    <a:pt x="651" y="367"/>
                    <a:pt x="285" y="692"/>
                  </a:cubicBezTo>
                  <a:cubicBezTo>
                    <a:pt x="0" y="977"/>
                    <a:pt x="122" y="1506"/>
                    <a:pt x="773" y="1995"/>
                  </a:cubicBezTo>
                  <a:cubicBezTo>
                    <a:pt x="1119" y="2271"/>
                    <a:pt x="2063" y="2365"/>
                    <a:pt x="2870" y="2365"/>
                  </a:cubicBezTo>
                  <a:cubicBezTo>
                    <a:pt x="3489" y="2365"/>
                    <a:pt x="4027" y="2309"/>
                    <a:pt x="4151" y="2239"/>
                  </a:cubicBezTo>
                  <a:cubicBezTo>
                    <a:pt x="4436" y="2117"/>
                    <a:pt x="5535" y="1384"/>
                    <a:pt x="5535" y="1384"/>
                  </a:cubicBezTo>
                  <a:lnTo>
                    <a:pt x="45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7069981" y="3103237"/>
              <a:ext cx="550028" cy="233036"/>
            </a:xfrm>
            <a:custGeom>
              <a:avLst/>
              <a:gdLst/>
              <a:ahLst/>
              <a:cxnLst/>
              <a:rect l="l" t="t" r="r" b="b"/>
              <a:pathLst>
                <a:path w="12064" h="5111" extrusionOk="0">
                  <a:moveTo>
                    <a:pt x="9969" y="0"/>
                  </a:moveTo>
                  <a:cubicBezTo>
                    <a:pt x="9586" y="0"/>
                    <a:pt x="9129" y="70"/>
                    <a:pt x="8588" y="227"/>
                  </a:cubicBezTo>
                  <a:cubicBezTo>
                    <a:pt x="5007" y="1244"/>
                    <a:pt x="1" y="3076"/>
                    <a:pt x="1" y="3076"/>
                  </a:cubicBezTo>
                  <a:lnTo>
                    <a:pt x="571" y="5111"/>
                  </a:lnTo>
                  <a:cubicBezTo>
                    <a:pt x="571" y="5111"/>
                    <a:pt x="10053" y="4826"/>
                    <a:pt x="11071" y="3361"/>
                  </a:cubicBezTo>
                  <a:cubicBezTo>
                    <a:pt x="11931" y="2088"/>
                    <a:pt x="12064" y="0"/>
                    <a:pt x="9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7069981" y="3158086"/>
              <a:ext cx="519618" cy="174492"/>
            </a:xfrm>
            <a:custGeom>
              <a:avLst/>
              <a:gdLst/>
              <a:ahLst/>
              <a:cxnLst/>
              <a:rect l="l" t="t" r="r" b="b"/>
              <a:pathLst>
                <a:path w="11397" h="3827" extrusionOk="0">
                  <a:moveTo>
                    <a:pt x="5414" y="1"/>
                  </a:moveTo>
                  <a:cubicBezTo>
                    <a:pt x="2606" y="937"/>
                    <a:pt x="1" y="1873"/>
                    <a:pt x="1" y="1873"/>
                  </a:cubicBezTo>
                  <a:lnTo>
                    <a:pt x="449" y="3460"/>
                  </a:lnTo>
                  <a:lnTo>
                    <a:pt x="1181" y="3623"/>
                  </a:lnTo>
                  <a:cubicBezTo>
                    <a:pt x="1466" y="3664"/>
                    <a:pt x="1792" y="3704"/>
                    <a:pt x="2077" y="3786"/>
                  </a:cubicBezTo>
                  <a:cubicBezTo>
                    <a:pt x="2117" y="3786"/>
                    <a:pt x="2199" y="3826"/>
                    <a:pt x="2239" y="3826"/>
                  </a:cubicBezTo>
                  <a:cubicBezTo>
                    <a:pt x="5007" y="3664"/>
                    <a:pt x="10338" y="3216"/>
                    <a:pt x="11071" y="2158"/>
                  </a:cubicBezTo>
                  <a:cubicBezTo>
                    <a:pt x="11193" y="1954"/>
                    <a:pt x="11315" y="1791"/>
                    <a:pt x="11396" y="1588"/>
                  </a:cubicBezTo>
                  <a:lnTo>
                    <a:pt x="11396" y="1588"/>
                  </a:lnTo>
                  <a:cubicBezTo>
                    <a:pt x="11152" y="1669"/>
                    <a:pt x="10908" y="1710"/>
                    <a:pt x="10664" y="1710"/>
                  </a:cubicBezTo>
                  <a:cubicBezTo>
                    <a:pt x="10094" y="1669"/>
                    <a:pt x="9524" y="1466"/>
                    <a:pt x="9076" y="1140"/>
                  </a:cubicBezTo>
                  <a:cubicBezTo>
                    <a:pt x="8425" y="774"/>
                    <a:pt x="7774" y="489"/>
                    <a:pt x="7082" y="326"/>
                  </a:cubicBezTo>
                  <a:cubicBezTo>
                    <a:pt x="6472" y="204"/>
                    <a:pt x="5902" y="164"/>
                    <a:pt x="5414" y="1"/>
                  </a:cubicBezTo>
                  <a:close/>
                </a:path>
              </a:pathLst>
            </a:custGeom>
            <a:solidFill>
              <a:srgbClr val="110239">
                <a:alpha val="88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7409558" y="3244577"/>
              <a:ext cx="241276" cy="99443"/>
            </a:xfrm>
            <a:custGeom>
              <a:avLst/>
              <a:gdLst/>
              <a:ahLst/>
              <a:cxnLst/>
              <a:rect l="l" t="t" r="r" b="b"/>
              <a:pathLst>
                <a:path w="5292" h="2181" extrusionOk="0">
                  <a:moveTo>
                    <a:pt x="2008" y="0"/>
                  </a:moveTo>
                  <a:cubicBezTo>
                    <a:pt x="1624" y="0"/>
                    <a:pt x="1239" y="21"/>
                    <a:pt x="855" y="57"/>
                  </a:cubicBezTo>
                  <a:lnTo>
                    <a:pt x="1" y="1115"/>
                  </a:lnTo>
                  <a:cubicBezTo>
                    <a:pt x="1" y="1115"/>
                    <a:pt x="1384" y="1929"/>
                    <a:pt x="1669" y="2051"/>
                  </a:cubicBezTo>
                  <a:cubicBezTo>
                    <a:pt x="1797" y="2124"/>
                    <a:pt x="2259" y="2181"/>
                    <a:pt x="2786" y="2181"/>
                  </a:cubicBezTo>
                  <a:cubicBezTo>
                    <a:pt x="3435" y="2181"/>
                    <a:pt x="4181" y="2095"/>
                    <a:pt x="4518" y="1848"/>
                  </a:cubicBezTo>
                  <a:cubicBezTo>
                    <a:pt x="5169" y="1400"/>
                    <a:pt x="5291" y="871"/>
                    <a:pt x="5047" y="627"/>
                  </a:cubicBezTo>
                  <a:cubicBezTo>
                    <a:pt x="4681" y="261"/>
                    <a:pt x="3826" y="139"/>
                    <a:pt x="3419" y="98"/>
                  </a:cubicBezTo>
                  <a:cubicBezTo>
                    <a:pt x="2949" y="31"/>
                    <a:pt x="2478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6817304" y="3068221"/>
              <a:ext cx="675772" cy="273616"/>
            </a:xfrm>
            <a:custGeom>
              <a:avLst/>
              <a:gdLst/>
              <a:ahLst/>
              <a:cxnLst/>
              <a:rect l="l" t="t" r="r" b="b"/>
              <a:pathLst>
                <a:path w="14822" h="6001" extrusionOk="0">
                  <a:moveTo>
                    <a:pt x="3084" y="0"/>
                  </a:moveTo>
                  <a:cubicBezTo>
                    <a:pt x="781" y="0"/>
                    <a:pt x="0" y="1850"/>
                    <a:pt x="781" y="3152"/>
                  </a:cubicBezTo>
                  <a:cubicBezTo>
                    <a:pt x="1758" y="4821"/>
                    <a:pt x="13967" y="6001"/>
                    <a:pt x="13967" y="6001"/>
                  </a:cubicBezTo>
                  <a:lnTo>
                    <a:pt x="14822" y="3640"/>
                  </a:lnTo>
                  <a:cubicBezTo>
                    <a:pt x="14822" y="3640"/>
                    <a:pt x="8962" y="1687"/>
                    <a:pt x="5095" y="385"/>
                  </a:cubicBezTo>
                  <a:cubicBezTo>
                    <a:pt x="4330" y="116"/>
                    <a:pt x="3660" y="0"/>
                    <a:pt x="3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7140513" y="2454848"/>
              <a:ext cx="228282" cy="263539"/>
            </a:xfrm>
            <a:custGeom>
              <a:avLst/>
              <a:gdLst/>
              <a:ahLst/>
              <a:cxnLst/>
              <a:rect l="l" t="t" r="r" b="b"/>
              <a:pathLst>
                <a:path w="5007" h="5780" extrusionOk="0">
                  <a:moveTo>
                    <a:pt x="1343" y="1"/>
                  </a:moveTo>
                  <a:cubicBezTo>
                    <a:pt x="1343" y="1"/>
                    <a:pt x="1059" y="2483"/>
                    <a:pt x="570" y="2809"/>
                  </a:cubicBezTo>
                  <a:cubicBezTo>
                    <a:pt x="570" y="2809"/>
                    <a:pt x="0" y="5780"/>
                    <a:pt x="2239" y="5780"/>
                  </a:cubicBezTo>
                  <a:cubicBezTo>
                    <a:pt x="5006" y="5780"/>
                    <a:pt x="3907" y="2809"/>
                    <a:pt x="3907" y="2809"/>
                  </a:cubicBezTo>
                  <a:cubicBezTo>
                    <a:pt x="3419" y="2483"/>
                    <a:pt x="3175" y="1"/>
                    <a:pt x="3175" y="1"/>
                  </a:cubicBezTo>
                  <a:close/>
                </a:path>
              </a:pathLst>
            </a:custGeom>
            <a:solidFill>
              <a:srgbClr val="E459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7125650" y="2354177"/>
              <a:ext cx="237583" cy="258432"/>
            </a:xfrm>
            <a:custGeom>
              <a:avLst/>
              <a:gdLst/>
              <a:ahLst/>
              <a:cxnLst/>
              <a:rect l="l" t="t" r="r" b="b"/>
              <a:pathLst>
                <a:path w="5211" h="5668" extrusionOk="0">
                  <a:moveTo>
                    <a:pt x="1863" y="1"/>
                  </a:moveTo>
                  <a:cubicBezTo>
                    <a:pt x="1466" y="1"/>
                    <a:pt x="1018" y="92"/>
                    <a:pt x="815" y="459"/>
                  </a:cubicBezTo>
                  <a:cubicBezTo>
                    <a:pt x="408" y="1191"/>
                    <a:pt x="815" y="2860"/>
                    <a:pt x="815" y="2860"/>
                  </a:cubicBezTo>
                  <a:cubicBezTo>
                    <a:pt x="815" y="2860"/>
                    <a:pt x="627" y="2602"/>
                    <a:pt x="430" y="2602"/>
                  </a:cubicBezTo>
                  <a:cubicBezTo>
                    <a:pt x="368" y="2602"/>
                    <a:pt x="304" y="2628"/>
                    <a:pt x="245" y="2697"/>
                  </a:cubicBezTo>
                  <a:cubicBezTo>
                    <a:pt x="1" y="2982"/>
                    <a:pt x="693" y="3714"/>
                    <a:pt x="815" y="3836"/>
                  </a:cubicBezTo>
                  <a:cubicBezTo>
                    <a:pt x="815" y="3836"/>
                    <a:pt x="1792" y="5668"/>
                    <a:pt x="2606" y="5668"/>
                  </a:cubicBezTo>
                  <a:cubicBezTo>
                    <a:pt x="3379" y="5668"/>
                    <a:pt x="4396" y="3836"/>
                    <a:pt x="4396" y="3836"/>
                  </a:cubicBezTo>
                  <a:cubicBezTo>
                    <a:pt x="4559" y="3714"/>
                    <a:pt x="5210" y="2982"/>
                    <a:pt x="4966" y="2697"/>
                  </a:cubicBezTo>
                  <a:cubicBezTo>
                    <a:pt x="4907" y="2628"/>
                    <a:pt x="4843" y="2602"/>
                    <a:pt x="4781" y="2602"/>
                  </a:cubicBezTo>
                  <a:cubicBezTo>
                    <a:pt x="4584" y="2602"/>
                    <a:pt x="4396" y="2860"/>
                    <a:pt x="4396" y="2860"/>
                  </a:cubicBezTo>
                  <a:cubicBezTo>
                    <a:pt x="4396" y="2860"/>
                    <a:pt x="4844" y="1191"/>
                    <a:pt x="4396" y="459"/>
                  </a:cubicBezTo>
                  <a:cubicBezTo>
                    <a:pt x="4193" y="92"/>
                    <a:pt x="3745" y="1"/>
                    <a:pt x="3348" y="1"/>
                  </a:cubicBezTo>
                  <a:cubicBezTo>
                    <a:pt x="2951" y="1"/>
                    <a:pt x="2606" y="92"/>
                    <a:pt x="2606" y="92"/>
                  </a:cubicBezTo>
                  <a:cubicBezTo>
                    <a:pt x="2606" y="92"/>
                    <a:pt x="2260" y="1"/>
                    <a:pt x="1863" y="1"/>
                  </a:cubicBezTo>
                  <a:close/>
                </a:path>
              </a:pathLst>
            </a:custGeom>
            <a:solidFill>
              <a:srgbClr val="FFB0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7123826" y="2350712"/>
              <a:ext cx="105775" cy="151968"/>
            </a:xfrm>
            <a:custGeom>
              <a:avLst/>
              <a:gdLst/>
              <a:ahLst/>
              <a:cxnLst/>
              <a:rect l="l" t="t" r="r" b="b"/>
              <a:pathLst>
                <a:path w="2320" h="3333" extrusionOk="0">
                  <a:moveTo>
                    <a:pt x="1323" y="0"/>
                  </a:moveTo>
                  <a:cubicBezTo>
                    <a:pt x="1277" y="0"/>
                    <a:pt x="1230" y="2"/>
                    <a:pt x="1180" y="5"/>
                  </a:cubicBezTo>
                  <a:cubicBezTo>
                    <a:pt x="0" y="87"/>
                    <a:pt x="244" y="2854"/>
                    <a:pt x="244" y="2854"/>
                  </a:cubicBezTo>
                  <a:cubicBezTo>
                    <a:pt x="265" y="2753"/>
                    <a:pt x="356" y="2691"/>
                    <a:pt x="468" y="2691"/>
                  </a:cubicBezTo>
                  <a:cubicBezTo>
                    <a:pt x="580" y="2691"/>
                    <a:pt x="712" y="2753"/>
                    <a:pt x="814" y="2895"/>
                  </a:cubicBezTo>
                  <a:cubicBezTo>
                    <a:pt x="896" y="3058"/>
                    <a:pt x="1018" y="3180"/>
                    <a:pt x="1180" y="3302"/>
                  </a:cubicBezTo>
                  <a:cubicBezTo>
                    <a:pt x="1201" y="3322"/>
                    <a:pt x="1221" y="3332"/>
                    <a:pt x="1241" y="3332"/>
                  </a:cubicBezTo>
                  <a:cubicBezTo>
                    <a:pt x="1262" y="3332"/>
                    <a:pt x="1282" y="3322"/>
                    <a:pt x="1303" y="3302"/>
                  </a:cubicBezTo>
                  <a:cubicBezTo>
                    <a:pt x="1303" y="3017"/>
                    <a:pt x="1262" y="2691"/>
                    <a:pt x="1221" y="2407"/>
                  </a:cubicBezTo>
                  <a:cubicBezTo>
                    <a:pt x="1140" y="2122"/>
                    <a:pt x="1099" y="1837"/>
                    <a:pt x="1140" y="1552"/>
                  </a:cubicBezTo>
                  <a:cubicBezTo>
                    <a:pt x="1303" y="1023"/>
                    <a:pt x="2320" y="819"/>
                    <a:pt x="2320" y="819"/>
                  </a:cubicBezTo>
                  <a:cubicBezTo>
                    <a:pt x="2320" y="819"/>
                    <a:pt x="2320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7259283" y="2350712"/>
              <a:ext cx="103951" cy="151968"/>
            </a:xfrm>
            <a:custGeom>
              <a:avLst/>
              <a:gdLst/>
              <a:ahLst/>
              <a:cxnLst/>
              <a:rect l="l" t="t" r="r" b="b"/>
              <a:pathLst>
                <a:path w="2280" h="3333" extrusionOk="0">
                  <a:moveTo>
                    <a:pt x="997" y="0"/>
                  </a:moveTo>
                  <a:cubicBezTo>
                    <a:pt x="0" y="0"/>
                    <a:pt x="0" y="819"/>
                    <a:pt x="0" y="819"/>
                  </a:cubicBezTo>
                  <a:cubicBezTo>
                    <a:pt x="0" y="819"/>
                    <a:pt x="1018" y="1023"/>
                    <a:pt x="1180" y="1552"/>
                  </a:cubicBezTo>
                  <a:cubicBezTo>
                    <a:pt x="1180" y="1837"/>
                    <a:pt x="1180" y="2122"/>
                    <a:pt x="1099" y="2407"/>
                  </a:cubicBezTo>
                  <a:cubicBezTo>
                    <a:pt x="1058" y="2691"/>
                    <a:pt x="1018" y="3017"/>
                    <a:pt x="1018" y="3302"/>
                  </a:cubicBezTo>
                  <a:cubicBezTo>
                    <a:pt x="1038" y="3322"/>
                    <a:pt x="1058" y="3332"/>
                    <a:pt x="1079" y="3332"/>
                  </a:cubicBezTo>
                  <a:cubicBezTo>
                    <a:pt x="1099" y="3332"/>
                    <a:pt x="1119" y="3322"/>
                    <a:pt x="1140" y="3302"/>
                  </a:cubicBezTo>
                  <a:cubicBezTo>
                    <a:pt x="1302" y="3180"/>
                    <a:pt x="1384" y="3058"/>
                    <a:pt x="1506" y="2895"/>
                  </a:cubicBezTo>
                  <a:cubicBezTo>
                    <a:pt x="1608" y="2753"/>
                    <a:pt x="1730" y="2691"/>
                    <a:pt x="1837" y="2691"/>
                  </a:cubicBezTo>
                  <a:cubicBezTo>
                    <a:pt x="1943" y="2691"/>
                    <a:pt x="2035" y="2753"/>
                    <a:pt x="2076" y="2854"/>
                  </a:cubicBezTo>
                  <a:cubicBezTo>
                    <a:pt x="2076" y="2854"/>
                    <a:pt x="2279" y="87"/>
                    <a:pt x="1140" y="5"/>
                  </a:cubicBezTo>
                  <a:cubicBezTo>
                    <a:pt x="1090" y="2"/>
                    <a:pt x="104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7114525" y="2312414"/>
              <a:ext cx="228282" cy="136922"/>
            </a:xfrm>
            <a:custGeom>
              <a:avLst/>
              <a:gdLst/>
              <a:ahLst/>
              <a:cxnLst/>
              <a:rect l="l" t="t" r="r" b="b"/>
              <a:pathLst>
                <a:path w="5007" h="3003" extrusionOk="0">
                  <a:moveTo>
                    <a:pt x="3033" y="1"/>
                  </a:moveTo>
                  <a:cubicBezTo>
                    <a:pt x="2636" y="1"/>
                    <a:pt x="2239" y="93"/>
                    <a:pt x="1873" y="276"/>
                  </a:cubicBezTo>
                  <a:cubicBezTo>
                    <a:pt x="1284" y="570"/>
                    <a:pt x="994" y="694"/>
                    <a:pt x="785" y="694"/>
                  </a:cubicBezTo>
                  <a:cubicBezTo>
                    <a:pt x="706" y="694"/>
                    <a:pt x="638" y="676"/>
                    <a:pt x="570" y="642"/>
                  </a:cubicBezTo>
                  <a:cubicBezTo>
                    <a:pt x="326" y="479"/>
                    <a:pt x="489" y="357"/>
                    <a:pt x="489" y="357"/>
                  </a:cubicBezTo>
                  <a:lnTo>
                    <a:pt x="489" y="357"/>
                  </a:lnTo>
                  <a:cubicBezTo>
                    <a:pt x="489" y="357"/>
                    <a:pt x="1" y="357"/>
                    <a:pt x="1" y="1171"/>
                  </a:cubicBezTo>
                  <a:cubicBezTo>
                    <a:pt x="1" y="1985"/>
                    <a:pt x="1018" y="3002"/>
                    <a:pt x="2320" y="3002"/>
                  </a:cubicBezTo>
                  <a:cubicBezTo>
                    <a:pt x="4355" y="3002"/>
                    <a:pt x="5006" y="1619"/>
                    <a:pt x="4722" y="1008"/>
                  </a:cubicBezTo>
                  <a:cubicBezTo>
                    <a:pt x="4681" y="683"/>
                    <a:pt x="4477" y="398"/>
                    <a:pt x="4193" y="276"/>
                  </a:cubicBezTo>
                  <a:cubicBezTo>
                    <a:pt x="3826" y="93"/>
                    <a:pt x="3429" y="1"/>
                    <a:pt x="3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6995801" y="2582876"/>
              <a:ext cx="493584" cy="538158"/>
            </a:xfrm>
            <a:custGeom>
              <a:avLst/>
              <a:gdLst/>
              <a:ahLst/>
              <a:cxnLst/>
              <a:rect l="l" t="t" r="r" b="b"/>
              <a:pathLst>
                <a:path w="10826" h="11803" extrusionOk="0">
                  <a:moveTo>
                    <a:pt x="3744" y="1"/>
                  </a:moveTo>
                  <a:cubicBezTo>
                    <a:pt x="3744" y="1"/>
                    <a:pt x="1221" y="692"/>
                    <a:pt x="0" y="1506"/>
                  </a:cubicBezTo>
                  <a:cubicBezTo>
                    <a:pt x="326" y="3053"/>
                    <a:pt x="529" y="4599"/>
                    <a:pt x="570" y="6187"/>
                  </a:cubicBezTo>
                  <a:lnTo>
                    <a:pt x="1994" y="11803"/>
                  </a:lnTo>
                  <a:lnTo>
                    <a:pt x="5413" y="11152"/>
                  </a:lnTo>
                  <a:lnTo>
                    <a:pt x="8831" y="11803"/>
                  </a:lnTo>
                  <a:lnTo>
                    <a:pt x="10256" y="6187"/>
                  </a:lnTo>
                  <a:cubicBezTo>
                    <a:pt x="10296" y="4599"/>
                    <a:pt x="10500" y="3053"/>
                    <a:pt x="10826" y="1506"/>
                  </a:cubicBezTo>
                  <a:cubicBezTo>
                    <a:pt x="9605" y="692"/>
                    <a:pt x="7081" y="1"/>
                    <a:pt x="7081" y="1"/>
                  </a:cubicBezTo>
                  <a:cubicBezTo>
                    <a:pt x="7013" y="2115"/>
                    <a:pt x="5888" y="2286"/>
                    <a:pt x="5525" y="2286"/>
                  </a:cubicBezTo>
                  <a:cubicBezTo>
                    <a:pt x="5455" y="2286"/>
                    <a:pt x="5413" y="2280"/>
                    <a:pt x="5413" y="2280"/>
                  </a:cubicBezTo>
                  <a:cubicBezTo>
                    <a:pt x="5413" y="2280"/>
                    <a:pt x="5371" y="2286"/>
                    <a:pt x="5301" y="2286"/>
                  </a:cubicBezTo>
                  <a:cubicBezTo>
                    <a:pt x="4938" y="2286"/>
                    <a:pt x="3812" y="2115"/>
                    <a:pt x="3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7005056" y="2703471"/>
              <a:ext cx="473205" cy="415735"/>
            </a:xfrm>
            <a:custGeom>
              <a:avLst/>
              <a:gdLst/>
              <a:ahLst/>
              <a:cxnLst/>
              <a:rect l="l" t="t" r="r" b="b"/>
              <a:pathLst>
                <a:path w="10379" h="9118" extrusionOk="0">
                  <a:moveTo>
                    <a:pt x="1" y="1"/>
                  </a:moveTo>
                  <a:lnTo>
                    <a:pt x="1" y="1"/>
                  </a:lnTo>
                  <a:cubicBezTo>
                    <a:pt x="204" y="1140"/>
                    <a:pt x="326" y="2321"/>
                    <a:pt x="367" y="3501"/>
                  </a:cubicBezTo>
                  <a:lnTo>
                    <a:pt x="1791" y="9117"/>
                  </a:lnTo>
                  <a:lnTo>
                    <a:pt x="5210" y="8669"/>
                  </a:lnTo>
                  <a:lnTo>
                    <a:pt x="8628" y="9117"/>
                  </a:lnTo>
                  <a:lnTo>
                    <a:pt x="10053" y="3501"/>
                  </a:lnTo>
                  <a:cubicBezTo>
                    <a:pt x="10093" y="2361"/>
                    <a:pt x="10216" y="1181"/>
                    <a:pt x="10378" y="42"/>
                  </a:cubicBezTo>
                  <a:lnTo>
                    <a:pt x="10378" y="42"/>
                  </a:lnTo>
                  <a:cubicBezTo>
                    <a:pt x="10175" y="164"/>
                    <a:pt x="10012" y="204"/>
                    <a:pt x="9809" y="327"/>
                  </a:cubicBezTo>
                  <a:cubicBezTo>
                    <a:pt x="8262" y="1181"/>
                    <a:pt x="7489" y="3094"/>
                    <a:pt x="5983" y="4030"/>
                  </a:cubicBezTo>
                  <a:cubicBezTo>
                    <a:pt x="5698" y="4203"/>
                    <a:pt x="5426" y="4277"/>
                    <a:pt x="5168" y="4277"/>
                  </a:cubicBezTo>
                  <a:cubicBezTo>
                    <a:pt x="4029" y="4277"/>
                    <a:pt x="3154" y="2825"/>
                    <a:pt x="2524" y="1995"/>
                  </a:cubicBezTo>
                  <a:cubicBezTo>
                    <a:pt x="1873" y="1100"/>
                    <a:pt x="1018" y="408"/>
                    <a:pt x="1" y="1"/>
                  </a:cubicBezTo>
                  <a:close/>
                </a:path>
              </a:pathLst>
            </a:custGeom>
            <a:solidFill>
              <a:srgbClr val="110239">
                <a:alpha val="88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6852912" y="2651540"/>
              <a:ext cx="300637" cy="448700"/>
            </a:xfrm>
            <a:custGeom>
              <a:avLst/>
              <a:gdLst/>
              <a:ahLst/>
              <a:cxnLst/>
              <a:rect l="l" t="t" r="r" b="b"/>
              <a:pathLst>
                <a:path w="6594" h="9841" extrusionOk="0">
                  <a:moveTo>
                    <a:pt x="3139" y="0"/>
                  </a:moveTo>
                  <a:cubicBezTo>
                    <a:pt x="3138" y="0"/>
                    <a:pt x="3136" y="0"/>
                    <a:pt x="3134" y="0"/>
                  </a:cubicBezTo>
                  <a:cubicBezTo>
                    <a:pt x="3134" y="0"/>
                    <a:pt x="0" y="6715"/>
                    <a:pt x="245" y="7651"/>
                  </a:cubicBezTo>
                  <a:cubicBezTo>
                    <a:pt x="283" y="7841"/>
                    <a:pt x="3584" y="9840"/>
                    <a:pt x="5479" y="9840"/>
                  </a:cubicBezTo>
                  <a:cubicBezTo>
                    <a:pt x="5614" y="9840"/>
                    <a:pt x="5742" y="9830"/>
                    <a:pt x="5861" y="9808"/>
                  </a:cubicBezTo>
                  <a:lnTo>
                    <a:pt x="6593" y="9686"/>
                  </a:lnTo>
                  <a:cubicBezTo>
                    <a:pt x="6593" y="9686"/>
                    <a:pt x="3959" y="0"/>
                    <a:pt x="3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7331640" y="2651540"/>
              <a:ext cx="298768" cy="448700"/>
            </a:xfrm>
            <a:custGeom>
              <a:avLst/>
              <a:gdLst/>
              <a:ahLst/>
              <a:cxnLst/>
              <a:rect l="l" t="t" r="r" b="b"/>
              <a:pathLst>
                <a:path w="6553" h="9841" extrusionOk="0">
                  <a:moveTo>
                    <a:pt x="3454" y="0"/>
                  </a:moveTo>
                  <a:cubicBezTo>
                    <a:pt x="2635" y="0"/>
                    <a:pt x="0" y="9686"/>
                    <a:pt x="0" y="9686"/>
                  </a:cubicBezTo>
                  <a:lnTo>
                    <a:pt x="692" y="9808"/>
                  </a:lnTo>
                  <a:cubicBezTo>
                    <a:pt x="811" y="9830"/>
                    <a:pt x="939" y="9840"/>
                    <a:pt x="1074" y="9840"/>
                  </a:cubicBezTo>
                  <a:cubicBezTo>
                    <a:pt x="2970" y="9840"/>
                    <a:pt x="6273" y="7841"/>
                    <a:pt x="6349" y="7651"/>
                  </a:cubicBezTo>
                  <a:cubicBezTo>
                    <a:pt x="6553" y="6715"/>
                    <a:pt x="3460" y="0"/>
                    <a:pt x="3460" y="0"/>
                  </a:cubicBezTo>
                  <a:cubicBezTo>
                    <a:pt x="3458" y="0"/>
                    <a:pt x="3456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7012488" y="2759141"/>
              <a:ext cx="141063" cy="341507"/>
            </a:xfrm>
            <a:custGeom>
              <a:avLst/>
              <a:gdLst/>
              <a:ahLst/>
              <a:cxnLst/>
              <a:rect l="l" t="t" r="r" b="b"/>
              <a:pathLst>
                <a:path w="3094" h="7490" extrusionOk="0">
                  <a:moveTo>
                    <a:pt x="855" y="1"/>
                  </a:moveTo>
                  <a:cubicBezTo>
                    <a:pt x="814" y="326"/>
                    <a:pt x="774" y="652"/>
                    <a:pt x="733" y="978"/>
                  </a:cubicBezTo>
                  <a:cubicBezTo>
                    <a:pt x="448" y="2198"/>
                    <a:pt x="0" y="3460"/>
                    <a:pt x="448" y="4722"/>
                  </a:cubicBezTo>
                  <a:cubicBezTo>
                    <a:pt x="855" y="5658"/>
                    <a:pt x="1343" y="6594"/>
                    <a:pt x="1872" y="7489"/>
                  </a:cubicBezTo>
                  <a:cubicBezTo>
                    <a:pt x="2035" y="7489"/>
                    <a:pt x="2198" y="7489"/>
                    <a:pt x="2361" y="7448"/>
                  </a:cubicBezTo>
                  <a:lnTo>
                    <a:pt x="3093" y="7326"/>
                  </a:lnTo>
                  <a:cubicBezTo>
                    <a:pt x="3093" y="7326"/>
                    <a:pt x="1872" y="2850"/>
                    <a:pt x="855" y="1"/>
                  </a:cubicBezTo>
                  <a:close/>
                </a:path>
              </a:pathLst>
            </a:custGeom>
            <a:solidFill>
              <a:srgbClr val="110239">
                <a:alpha val="88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7331640" y="2774004"/>
              <a:ext cx="96519" cy="326004"/>
            </a:xfrm>
            <a:custGeom>
              <a:avLst/>
              <a:gdLst/>
              <a:ahLst/>
              <a:cxnLst/>
              <a:rect l="l" t="t" r="r" b="b"/>
              <a:pathLst>
                <a:path w="2117" h="7150" extrusionOk="0">
                  <a:moveTo>
                    <a:pt x="2117" y="0"/>
                  </a:moveTo>
                  <a:lnTo>
                    <a:pt x="2117" y="0"/>
                  </a:lnTo>
                  <a:cubicBezTo>
                    <a:pt x="1099" y="2849"/>
                    <a:pt x="0" y="7000"/>
                    <a:pt x="0" y="7000"/>
                  </a:cubicBezTo>
                  <a:lnTo>
                    <a:pt x="733" y="7122"/>
                  </a:lnTo>
                  <a:cubicBezTo>
                    <a:pt x="868" y="7139"/>
                    <a:pt x="1010" y="7149"/>
                    <a:pt x="1153" y="7149"/>
                  </a:cubicBezTo>
                  <a:cubicBezTo>
                    <a:pt x="1355" y="7149"/>
                    <a:pt x="1560" y="7129"/>
                    <a:pt x="1750" y="7082"/>
                  </a:cubicBezTo>
                  <a:cubicBezTo>
                    <a:pt x="1994" y="6512"/>
                    <a:pt x="2117" y="5902"/>
                    <a:pt x="2076" y="5291"/>
                  </a:cubicBezTo>
                  <a:cubicBezTo>
                    <a:pt x="2035" y="4070"/>
                    <a:pt x="2035" y="2809"/>
                    <a:pt x="2076" y="1588"/>
                  </a:cubicBezTo>
                  <a:cubicBezTo>
                    <a:pt x="2076" y="1018"/>
                    <a:pt x="2076" y="529"/>
                    <a:pt x="2117" y="0"/>
                  </a:cubicBezTo>
                  <a:close/>
                </a:path>
              </a:pathLst>
            </a:custGeom>
            <a:solidFill>
              <a:srgbClr val="110239">
                <a:alpha val="88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7038476" y="3096854"/>
              <a:ext cx="408235" cy="24165"/>
            </a:xfrm>
            <a:custGeom>
              <a:avLst/>
              <a:gdLst/>
              <a:ahLst/>
              <a:cxnLst/>
              <a:rect l="l" t="t" r="r" b="b"/>
              <a:pathLst>
                <a:path w="8954" h="530" extrusionOk="0">
                  <a:moveTo>
                    <a:pt x="0" y="1"/>
                  </a:moveTo>
                  <a:lnTo>
                    <a:pt x="0" y="530"/>
                  </a:lnTo>
                  <a:lnTo>
                    <a:pt x="8954" y="530"/>
                  </a:lnTo>
                  <a:lnTo>
                    <a:pt x="8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6949387" y="2812987"/>
              <a:ext cx="586365" cy="287659"/>
            </a:xfrm>
            <a:custGeom>
              <a:avLst/>
              <a:gdLst/>
              <a:ahLst/>
              <a:cxnLst/>
              <a:rect l="l" t="t" r="r" b="b"/>
              <a:pathLst>
                <a:path w="12861" h="6309" extrusionOk="0">
                  <a:moveTo>
                    <a:pt x="611" y="0"/>
                  </a:moveTo>
                  <a:cubicBezTo>
                    <a:pt x="245" y="0"/>
                    <a:pt x="1" y="366"/>
                    <a:pt x="123" y="692"/>
                  </a:cubicBezTo>
                  <a:cubicBezTo>
                    <a:pt x="204" y="1384"/>
                    <a:pt x="1669" y="6308"/>
                    <a:pt x="1995" y="6308"/>
                  </a:cubicBezTo>
                  <a:lnTo>
                    <a:pt x="10908" y="6308"/>
                  </a:lnTo>
                  <a:cubicBezTo>
                    <a:pt x="11152" y="6308"/>
                    <a:pt x="12657" y="1424"/>
                    <a:pt x="12739" y="692"/>
                  </a:cubicBezTo>
                  <a:cubicBezTo>
                    <a:pt x="12861" y="326"/>
                    <a:pt x="12576" y="0"/>
                    <a:pt x="12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7212870" y="2944707"/>
              <a:ext cx="52021" cy="44045"/>
            </a:xfrm>
            <a:custGeom>
              <a:avLst/>
              <a:gdLst/>
              <a:ahLst/>
              <a:cxnLst/>
              <a:rect l="l" t="t" r="r" b="b"/>
              <a:pathLst>
                <a:path w="1141" h="966" extrusionOk="0">
                  <a:moveTo>
                    <a:pt x="652" y="1"/>
                  </a:moveTo>
                  <a:cubicBezTo>
                    <a:pt x="204" y="1"/>
                    <a:pt x="1" y="530"/>
                    <a:pt x="326" y="815"/>
                  </a:cubicBezTo>
                  <a:cubicBezTo>
                    <a:pt x="418" y="920"/>
                    <a:pt x="536" y="965"/>
                    <a:pt x="653" y="965"/>
                  </a:cubicBezTo>
                  <a:cubicBezTo>
                    <a:pt x="898" y="965"/>
                    <a:pt x="1140" y="764"/>
                    <a:pt x="1140" y="489"/>
                  </a:cubicBezTo>
                  <a:cubicBezTo>
                    <a:pt x="1140" y="245"/>
                    <a:pt x="896" y="1"/>
                    <a:pt x="6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" name="Google Shape;450;p38"/>
          <p:cNvSpPr txBox="1"/>
          <p:nvPr/>
        </p:nvSpPr>
        <p:spPr>
          <a:xfrm>
            <a:off x="2927773" y="3525520"/>
            <a:ext cx="2848187" cy="146812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200000"/>
              </a:lnSpc>
              <a:buSzPts val="1100"/>
              <a:buFont typeface="Arial" panose="020B0604020202090204" pitchFamily="34" charset="0"/>
            </a:pPr>
            <a:r>
              <a:rPr lang="en-US" altLang="zh-CN" sz="2133"/>
              <a:t>System</a:t>
            </a:r>
          </a:p>
          <a:p>
            <a:pPr marL="0" indent="0">
              <a:lnSpc>
                <a:spcPct val="200000"/>
              </a:lnSpc>
              <a:buSzPts val="1100"/>
              <a:buFont typeface="Arial" panose="020B0604020202090204" pitchFamily="34" charset="0"/>
            </a:pPr>
            <a:r>
              <a:rPr lang="en-US" altLang="zh-CN" sz="2133"/>
              <a:t>Scenario</a:t>
            </a:r>
          </a:p>
          <a:p>
            <a:pPr marL="0" indent="0">
              <a:lnSpc>
                <a:spcPct val="200000"/>
              </a:lnSpc>
              <a:buSzPts val="1100"/>
              <a:buFont typeface="Arial" panose="020B0604020202090204" pitchFamily="34" charset="0"/>
            </a:pPr>
            <a:r>
              <a:rPr lang="en-US" altLang="zh-CN" sz="2133"/>
              <a:t>Evaluation</a:t>
            </a:r>
          </a:p>
        </p:txBody>
      </p:sp>
      <p:sp>
        <p:nvSpPr>
          <p:cNvPr id="2" name="Text Box 0"/>
          <p:cNvSpPr txBox="1"/>
          <p:nvPr>
            <p:custDataLst>
              <p:tags r:id="rId1"/>
            </p:custDataLst>
          </p:nvPr>
        </p:nvSpPr>
        <p:spPr>
          <a:xfrm>
            <a:off x="11336021" y="164253"/>
            <a:ext cx="7831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12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3;p37"/>
          <p:cNvSpPr txBox="1">
            <a:spLocks noGrp="1"/>
          </p:cNvSpPr>
          <p:nvPr>
            <p:ph type="title"/>
          </p:nvPr>
        </p:nvSpPr>
        <p:spPr>
          <a:xfrm>
            <a:off x="239607" y="69427"/>
            <a:ext cx="10427547" cy="8348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26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Scenario Simulation for LLM-Based Agents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7474" y="5255260"/>
            <a:ext cx="11386820" cy="152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3">
                <a:latin typeface="+mj-lt"/>
                <a:cs typeface="+mj-lt"/>
              </a:rPr>
              <a:t>To</a:t>
            </a:r>
            <a:r>
              <a:rPr lang="en-US" altLang="zh-CN" sz="2133">
                <a:solidFill>
                  <a:srgbClr val="7030A0"/>
                </a:solidFill>
                <a:latin typeface="+mj-lt"/>
                <a:cs typeface="+mj-lt"/>
              </a:rPr>
              <a:t> build a multi-agent system </a:t>
            </a:r>
            <a:r>
              <a:rPr lang="en-US" altLang="zh-CN" sz="2133">
                <a:latin typeface="+mj-lt"/>
                <a:cs typeface="+mj-lt"/>
              </a:rPr>
              <a:t>for a given scenario, designers model the environment, roles, organization, and communication using tailored modules. The simulation produces task outcomes that are evaluated at various levels.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740834"/>
            <a:ext cx="9702800" cy="4640580"/>
          </a:xfrm>
          <a:prstGeom prst="rect">
            <a:avLst/>
          </a:prstGeom>
        </p:spPr>
      </p:pic>
      <p:sp>
        <p:nvSpPr>
          <p:cNvPr id="2" name="Text Box 1"/>
          <p:cNvSpPr txBox="1"/>
          <p:nvPr>
            <p:custDataLst>
              <p:tags r:id="rId1"/>
            </p:custDataLst>
          </p:nvPr>
        </p:nvSpPr>
        <p:spPr>
          <a:xfrm>
            <a:off x="11336021" y="164253"/>
            <a:ext cx="7831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13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3;p37"/>
          <p:cNvSpPr txBox="1">
            <a:spLocks noGrp="1"/>
          </p:cNvSpPr>
          <p:nvPr>
            <p:ph type="title"/>
          </p:nvPr>
        </p:nvSpPr>
        <p:spPr>
          <a:xfrm>
            <a:off x="239607" y="549487"/>
            <a:ext cx="10427547" cy="8348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2667" b="1">
                <a:latin typeface="Azeret Mono"/>
                <a:ea typeface="Azeret Mono"/>
                <a:cs typeface="Azeret Mono"/>
                <a:sym typeface="+mn-ea"/>
              </a:rPr>
              <a:t>Scenario</a:t>
            </a:r>
            <a:r>
              <a:rPr lang="en-US" altLang="zh-CN" sz="26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 Simulation for LLM-Based Agents</a:t>
            </a:r>
          </a:p>
        </p:txBody>
      </p:sp>
      <p:sp>
        <p:nvSpPr>
          <p:cNvPr id="1026" name="Google Shape;1026;p49"/>
          <p:cNvSpPr txBox="1">
            <a:spLocks noGrp="1"/>
          </p:cNvSpPr>
          <p:nvPr>
            <p:ph type="subTitle" idx="1"/>
          </p:nvPr>
        </p:nvSpPr>
        <p:spPr>
          <a:xfrm>
            <a:off x="158328" y="2373207"/>
            <a:ext cx="4210473" cy="718820"/>
          </a:xfrm>
          <a:prstGeom prst="rect">
            <a:avLst/>
          </a:prstGeom>
          <a:noFill/>
          <a:ln>
            <a:noFill/>
          </a:ln>
        </p:spPr>
        <p:txBody>
          <a:bodyPr spcFirstLastPara="0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/>
            <a:r>
              <a:rPr lang="en-GB">
                <a:sym typeface="+mn-ea"/>
              </a:rPr>
              <a:t>System Composition</a:t>
            </a:r>
          </a:p>
        </p:txBody>
      </p:sp>
      <p:sp>
        <p:nvSpPr>
          <p:cNvPr id="1027" name="Google Shape;1027;p49"/>
          <p:cNvSpPr txBox="1"/>
          <p:nvPr/>
        </p:nvSpPr>
        <p:spPr>
          <a:xfrm>
            <a:off x="238760" y="3142827"/>
            <a:ext cx="4243493" cy="302514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80990" indent="-380990">
              <a:spcBef>
                <a:spcPts val="533"/>
              </a:spcBef>
              <a:buFont typeface="Arial" panose="020B0604020202090204" pitchFamily="34" charset="0"/>
              <a:buChar char="•"/>
            </a:pPr>
            <a:r>
              <a:rPr lang="en-US" altLang="zh-CN" sz="1867" b="1"/>
              <a:t>Environment:</a:t>
            </a:r>
            <a:r>
              <a:rPr lang="en-US" altLang="zh-CN" sz="1867"/>
              <a:t> Defines context guiding agent behavior.</a:t>
            </a:r>
          </a:p>
          <a:p>
            <a:pPr marL="380990" indent="-380990">
              <a:spcBef>
                <a:spcPts val="533"/>
              </a:spcBef>
              <a:buFont typeface="Arial" panose="020B0604020202090204" pitchFamily="34" charset="0"/>
              <a:buChar char="•"/>
            </a:pPr>
            <a:r>
              <a:rPr lang="en-US" altLang="zh-CN" sz="1867" b="1"/>
              <a:t>Role: </a:t>
            </a:r>
            <a:r>
              <a:rPr lang="en-US" altLang="zh-CN" sz="1867"/>
              <a:t>Agents are assigned as Participants and Directors.</a:t>
            </a:r>
          </a:p>
          <a:p>
            <a:pPr marL="380990" indent="-380990">
              <a:spcBef>
                <a:spcPts val="533"/>
              </a:spcBef>
              <a:buFont typeface="Arial" panose="020B0604020202090204" pitchFamily="34" charset="0"/>
              <a:buChar char="•"/>
            </a:pPr>
            <a:r>
              <a:rPr lang="en-US" altLang="zh-CN" sz="1867" b="1"/>
              <a:t>Organization: </a:t>
            </a:r>
            <a:r>
              <a:rPr lang="en-US" altLang="zh-CN" sz="1867"/>
              <a:t>Static/dynamic structures shape collaboration.</a:t>
            </a:r>
          </a:p>
          <a:p>
            <a:pPr marL="380990" indent="-380990">
              <a:spcBef>
                <a:spcPts val="533"/>
              </a:spcBef>
              <a:buFont typeface="Arial" panose="020B0604020202090204" pitchFamily="34" charset="0"/>
              <a:buChar char="•"/>
            </a:pPr>
            <a:r>
              <a:rPr lang="en-US" altLang="zh-CN" sz="1867" b="1"/>
              <a:t>Communication:</a:t>
            </a:r>
            <a:r>
              <a:rPr lang="en-US" altLang="zh-CN" sz="1867"/>
              <a:t> Uses natural or structured formats with cooperative or competitive styles.</a:t>
            </a:r>
          </a:p>
          <a:p>
            <a:pPr marL="0" indent="0"/>
            <a:endParaRPr lang="en-US" altLang="zh-CN" sz="1867"/>
          </a:p>
        </p:txBody>
      </p:sp>
      <p:sp>
        <p:nvSpPr>
          <p:cNvPr id="1028" name="Google Shape;1028;p49"/>
          <p:cNvSpPr txBox="1"/>
          <p:nvPr/>
        </p:nvSpPr>
        <p:spPr>
          <a:xfrm>
            <a:off x="4865794" y="2272453"/>
            <a:ext cx="3826933" cy="787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altLang="zh-CN" sz="2533"/>
              <a:t>Scenario Types</a:t>
            </a:r>
          </a:p>
        </p:txBody>
      </p:sp>
      <p:sp>
        <p:nvSpPr>
          <p:cNvPr id="1029" name="Google Shape;1029;p49"/>
          <p:cNvSpPr txBox="1"/>
          <p:nvPr/>
        </p:nvSpPr>
        <p:spPr>
          <a:xfrm>
            <a:off x="4604173" y="3047154"/>
            <a:ext cx="3271520" cy="3146213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80990" indent="-380990">
              <a:spcBef>
                <a:spcPts val="533"/>
              </a:spcBef>
              <a:buFont typeface="Arial" panose="020B0604020202090204" pitchFamily="34" charset="0"/>
              <a:buChar char="•"/>
            </a:pPr>
            <a:r>
              <a:rPr lang="en-US" altLang="zh-CN" sz="1867" b="1">
                <a:sym typeface="+mn-ea"/>
              </a:rPr>
              <a:t>Dialog-Driven: </a:t>
            </a:r>
            <a:r>
              <a:rPr lang="en-US" altLang="zh-CN" sz="1867">
                <a:sym typeface="+mn-ea"/>
              </a:rPr>
              <a:t>Focus on social interactions, Q&amp;A, and games.</a:t>
            </a:r>
          </a:p>
          <a:p>
            <a:pPr marL="380990" indent="-380990">
              <a:spcBef>
                <a:spcPts val="533"/>
              </a:spcBef>
              <a:buFont typeface="Arial" panose="020B0604020202090204" pitchFamily="34" charset="0"/>
              <a:buChar char="•"/>
            </a:pPr>
            <a:r>
              <a:rPr lang="en-US" altLang="zh-CN" sz="1867" b="1">
                <a:sym typeface="+mn-ea"/>
              </a:rPr>
              <a:t>Task-Driven: </a:t>
            </a:r>
            <a:r>
              <a:rPr lang="en-US" altLang="zh-CN" sz="1867">
                <a:sym typeface="+mn-ea"/>
              </a:rPr>
              <a:t>Domain-specific tasks in science, software development, legal, etc.</a:t>
            </a:r>
          </a:p>
        </p:txBody>
      </p:sp>
      <p:sp>
        <p:nvSpPr>
          <p:cNvPr id="1030" name="Google Shape;1030;p49"/>
          <p:cNvSpPr txBox="1"/>
          <p:nvPr/>
        </p:nvSpPr>
        <p:spPr>
          <a:xfrm>
            <a:off x="8886559" y="2564307"/>
            <a:ext cx="2984400" cy="490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altLang="zh-CN" sz="2533"/>
              <a:t>Evaluation</a:t>
            </a:r>
          </a:p>
        </p:txBody>
      </p:sp>
      <p:sp>
        <p:nvSpPr>
          <p:cNvPr id="1031" name="Google Shape;1031;p49"/>
          <p:cNvSpPr txBox="1"/>
          <p:nvPr/>
        </p:nvSpPr>
        <p:spPr>
          <a:xfrm>
            <a:off x="8420947" y="3046307"/>
            <a:ext cx="3435773" cy="3024293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80990" indent="-380990">
              <a:buFont typeface="Arial" panose="020B0604020202090204" pitchFamily="34" charset="0"/>
              <a:buChar char="•"/>
            </a:pPr>
            <a:r>
              <a:rPr lang="en-US" altLang="zh-CN" sz="1867" b="1"/>
              <a:t>Task, Sub-task &amp; System Evaluations:</a:t>
            </a:r>
            <a:r>
              <a:rPr lang="en-US" altLang="zh-CN" sz="1867"/>
              <a:t> using automatic metrics, LLM assessments, and human judgments.</a:t>
            </a:r>
          </a:p>
        </p:txBody>
      </p:sp>
      <p:grpSp>
        <p:nvGrpSpPr>
          <p:cNvPr id="1032" name="Google Shape;1032;p49"/>
          <p:cNvGrpSpPr/>
          <p:nvPr/>
        </p:nvGrpSpPr>
        <p:grpSpPr>
          <a:xfrm>
            <a:off x="6040738" y="1512086"/>
            <a:ext cx="639812" cy="692485"/>
            <a:chOff x="7962790" y="3984271"/>
            <a:chExt cx="342267" cy="370445"/>
          </a:xfrm>
        </p:grpSpPr>
        <p:sp>
          <p:nvSpPr>
            <p:cNvPr id="1033" name="Google Shape;1033;p49"/>
            <p:cNvSpPr/>
            <p:nvPr/>
          </p:nvSpPr>
          <p:spPr>
            <a:xfrm>
              <a:off x="8184627" y="4000870"/>
              <a:ext cx="60215" cy="183856"/>
            </a:xfrm>
            <a:custGeom>
              <a:avLst/>
              <a:gdLst/>
              <a:ahLst/>
              <a:cxnLst/>
              <a:rect l="l" t="t" r="r" b="b"/>
              <a:pathLst>
                <a:path w="1763" h="5383" extrusionOk="0">
                  <a:moveTo>
                    <a:pt x="1" y="0"/>
                  </a:moveTo>
                  <a:cubicBezTo>
                    <a:pt x="215" y="239"/>
                    <a:pt x="334" y="548"/>
                    <a:pt x="334" y="882"/>
                  </a:cubicBezTo>
                  <a:lnTo>
                    <a:pt x="334" y="1144"/>
                  </a:lnTo>
                  <a:cubicBezTo>
                    <a:pt x="739" y="1239"/>
                    <a:pt x="1025" y="1620"/>
                    <a:pt x="1025" y="2025"/>
                  </a:cubicBezTo>
                  <a:lnTo>
                    <a:pt x="1025" y="3263"/>
                  </a:lnTo>
                  <a:cubicBezTo>
                    <a:pt x="1025" y="3787"/>
                    <a:pt x="763" y="4287"/>
                    <a:pt x="334" y="4620"/>
                  </a:cubicBezTo>
                  <a:lnTo>
                    <a:pt x="334" y="5383"/>
                  </a:lnTo>
                  <a:lnTo>
                    <a:pt x="1763" y="5383"/>
                  </a:lnTo>
                  <a:lnTo>
                    <a:pt x="1763" y="1477"/>
                  </a:lnTo>
                  <a:cubicBezTo>
                    <a:pt x="1763" y="643"/>
                    <a:pt x="1096" y="0"/>
                    <a:pt x="2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8079703" y="3984612"/>
              <a:ext cx="117971" cy="212307"/>
            </a:xfrm>
            <a:custGeom>
              <a:avLst/>
              <a:gdLst/>
              <a:ahLst/>
              <a:cxnLst/>
              <a:rect l="l" t="t" r="r" b="b"/>
              <a:pathLst>
                <a:path w="3454" h="6216" extrusionOk="0">
                  <a:moveTo>
                    <a:pt x="2072" y="0"/>
                  </a:moveTo>
                  <a:cubicBezTo>
                    <a:pt x="929" y="0"/>
                    <a:pt x="0" y="929"/>
                    <a:pt x="0" y="2072"/>
                  </a:cubicBezTo>
                  <a:lnTo>
                    <a:pt x="0" y="6073"/>
                  </a:lnTo>
                  <a:lnTo>
                    <a:pt x="96" y="6216"/>
                  </a:lnTo>
                  <a:lnTo>
                    <a:pt x="167" y="6073"/>
                  </a:lnTo>
                  <a:lnTo>
                    <a:pt x="167" y="5954"/>
                  </a:lnTo>
                  <a:cubicBezTo>
                    <a:pt x="167" y="5906"/>
                    <a:pt x="215" y="5859"/>
                    <a:pt x="262" y="5859"/>
                  </a:cubicBezTo>
                  <a:lnTo>
                    <a:pt x="3454" y="5859"/>
                  </a:lnTo>
                  <a:lnTo>
                    <a:pt x="3454" y="5073"/>
                  </a:lnTo>
                  <a:cubicBezTo>
                    <a:pt x="3147" y="5308"/>
                    <a:pt x="2794" y="5427"/>
                    <a:pt x="2418" y="5430"/>
                  </a:cubicBezTo>
                  <a:lnTo>
                    <a:pt x="2418" y="5430"/>
                  </a:lnTo>
                  <a:cubicBezTo>
                    <a:pt x="1471" y="5424"/>
                    <a:pt x="739" y="4664"/>
                    <a:pt x="739" y="3739"/>
                  </a:cubicBezTo>
                  <a:lnTo>
                    <a:pt x="739" y="3287"/>
                  </a:lnTo>
                  <a:cubicBezTo>
                    <a:pt x="739" y="2834"/>
                    <a:pt x="1096" y="2453"/>
                    <a:pt x="1548" y="2453"/>
                  </a:cubicBezTo>
                  <a:lnTo>
                    <a:pt x="1858" y="2453"/>
                  </a:lnTo>
                  <a:cubicBezTo>
                    <a:pt x="1929" y="2453"/>
                    <a:pt x="2001" y="2429"/>
                    <a:pt x="2072" y="2382"/>
                  </a:cubicBezTo>
                  <a:lnTo>
                    <a:pt x="2620" y="1762"/>
                  </a:lnTo>
                  <a:cubicBezTo>
                    <a:pt x="2715" y="1667"/>
                    <a:pt x="2811" y="1620"/>
                    <a:pt x="2953" y="1620"/>
                  </a:cubicBezTo>
                  <a:lnTo>
                    <a:pt x="3215" y="1620"/>
                  </a:lnTo>
                  <a:cubicBezTo>
                    <a:pt x="3311" y="1620"/>
                    <a:pt x="3382" y="1620"/>
                    <a:pt x="3454" y="1643"/>
                  </a:cubicBezTo>
                  <a:lnTo>
                    <a:pt x="3454" y="1358"/>
                  </a:lnTo>
                  <a:cubicBezTo>
                    <a:pt x="3454" y="596"/>
                    <a:pt x="2834" y="0"/>
                    <a:pt x="2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8079703" y="3984271"/>
              <a:ext cx="82177" cy="212649"/>
            </a:xfrm>
            <a:custGeom>
              <a:avLst/>
              <a:gdLst/>
              <a:ahLst/>
              <a:cxnLst/>
              <a:rect l="l" t="t" r="r" b="b"/>
              <a:pathLst>
                <a:path w="2406" h="6226" extrusionOk="0">
                  <a:moveTo>
                    <a:pt x="2172" y="0"/>
                  </a:moveTo>
                  <a:cubicBezTo>
                    <a:pt x="2140" y="0"/>
                    <a:pt x="2107" y="3"/>
                    <a:pt x="2072" y="10"/>
                  </a:cubicBezTo>
                  <a:cubicBezTo>
                    <a:pt x="929" y="10"/>
                    <a:pt x="0" y="939"/>
                    <a:pt x="0" y="2082"/>
                  </a:cubicBezTo>
                  <a:lnTo>
                    <a:pt x="0" y="6083"/>
                  </a:lnTo>
                  <a:lnTo>
                    <a:pt x="72" y="6226"/>
                  </a:lnTo>
                  <a:lnTo>
                    <a:pt x="167" y="6083"/>
                  </a:lnTo>
                  <a:lnTo>
                    <a:pt x="167" y="5964"/>
                  </a:lnTo>
                  <a:cubicBezTo>
                    <a:pt x="167" y="5916"/>
                    <a:pt x="215" y="5869"/>
                    <a:pt x="262" y="5869"/>
                  </a:cubicBezTo>
                  <a:lnTo>
                    <a:pt x="715" y="5869"/>
                  </a:lnTo>
                  <a:lnTo>
                    <a:pt x="715" y="2082"/>
                  </a:lnTo>
                  <a:cubicBezTo>
                    <a:pt x="715" y="1082"/>
                    <a:pt x="1429" y="225"/>
                    <a:pt x="2406" y="34"/>
                  </a:cubicBezTo>
                  <a:cubicBezTo>
                    <a:pt x="2322" y="17"/>
                    <a:pt x="2249" y="0"/>
                    <a:pt x="2172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8052857" y="4190396"/>
              <a:ext cx="32584" cy="118791"/>
            </a:xfrm>
            <a:custGeom>
              <a:avLst/>
              <a:gdLst/>
              <a:ahLst/>
              <a:cxnLst/>
              <a:rect l="l" t="t" r="r" b="b"/>
              <a:pathLst>
                <a:path w="954" h="3478" extrusionOk="0">
                  <a:moveTo>
                    <a:pt x="953" y="0"/>
                  </a:moveTo>
                  <a:lnTo>
                    <a:pt x="72" y="1453"/>
                  </a:lnTo>
                  <a:lnTo>
                    <a:pt x="48" y="1548"/>
                  </a:lnTo>
                  <a:lnTo>
                    <a:pt x="48" y="3215"/>
                  </a:lnTo>
                  <a:cubicBezTo>
                    <a:pt x="48" y="3287"/>
                    <a:pt x="48" y="3382"/>
                    <a:pt x="1" y="3429"/>
                  </a:cubicBezTo>
                  <a:lnTo>
                    <a:pt x="1" y="3477"/>
                  </a:lnTo>
                  <a:lnTo>
                    <a:pt x="953" y="192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8233434" y="4183873"/>
              <a:ext cx="34189" cy="170024"/>
            </a:xfrm>
            <a:custGeom>
              <a:avLst/>
              <a:gdLst/>
              <a:ahLst/>
              <a:cxnLst/>
              <a:rect l="l" t="t" r="r" b="b"/>
              <a:pathLst>
                <a:path w="1001" h="4978" extrusionOk="0">
                  <a:moveTo>
                    <a:pt x="191" y="1"/>
                  </a:moveTo>
                  <a:lnTo>
                    <a:pt x="191" y="48"/>
                  </a:lnTo>
                  <a:lnTo>
                    <a:pt x="191" y="2144"/>
                  </a:lnTo>
                  <a:cubicBezTo>
                    <a:pt x="262" y="2335"/>
                    <a:pt x="310" y="2549"/>
                    <a:pt x="286" y="2787"/>
                  </a:cubicBezTo>
                  <a:cubicBezTo>
                    <a:pt x="286" y="2977"/>
                    <a:pt x="215" y="3144"/>
                    <a:pt x="120" y="3311"/>
                  </a:cubicBezTo>
                  <a:lnTo>
                    <a:pt x="0" y="4930"/>
                  </a:lnTo>
                  <a:lnTo>
                    <a:pt x="0" y="4978"/>
                  </a:lnTo>
                  <a:lnTo>
                    <a:pt x="882" y="4978"/>
                  </a:lnTo>
                  <a:cubicBezTo>
                    <a:pt x="953" y="4978"/>
                    <a:pt x="1001" y="4906"/>
                    <a:pt x="1001" y="4859"/>
                  </a:cubicBezTo>
                  <a:lnTo>
                    <a:pt x="1001" y="596"/>
                  </a:lnTo>
                  <a:cubicBezTo>
                    <a:pt x="1001" y="286"/>
                    <a:pt x="739" y="1"/>
                    <a:pt x="405" y="1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8087012" y="4296926"/>
              <a:ext cx="151341" cy="57790"/>
            </a:xfrm>
            <a:custGeom>
              <a:avLst/>
              <a:gdLst/>
              <a:ahLst/>
              <a:cxnLst/>
              <a:rect l="l" t="t" r="r" b="b"/>
              <a:pathLst>
                <a:path w="4431" h="1692" extrusionOk="0">
                  <a:moveTo>
                    <a:pt x="4430" y="1"/>
                  </a:moveTo>
                  <a:lnTo>
                    <a:pt x="4430" y="1"/>
                  </a:lnTo>
                  <a:cubicBezTo>
                    <a:pt x="4216" y="358"/>
                    <a:pt x="3835" y="596"/>
                    <a:pt x="3430" y="620"/>
                  </a:cubicBezTo>
                  <a:lnTo>
                    <a:pt x="1001" y="620"/>
                  </a:lnTo>
                  <a:cubicBezTo>
                    <a:pt x="572" y="596"/>
                    <a:pt x="191" y="358"/>
                    <a:pt x="1" y="1"/>
                  </a:cubicBezTo>
                  <a:lnTo>
                    <a:pt x="1" y="1"/>
                  </a:lnTo>
                  <a:lnTo>
                    <a:pt x="120" y="1573"/>
                  </a:lnTo>
                  <a:cubicBezTo>
                    <a:pt x="120" y="1644"/>
                    <a:pt x="168" y="1668"/>
                    <a:pt x="239" y="1692"/>
                  </a:cubicBezTo>
                  <a:lnTo>
                    <a:pt x="4287" y="1692"/>
                  </a:lnTo>
                  <a:lnTo>
                    <a:pt x="4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8086226" y="4296140"/>
              <a:ext cx="33369" cy="57756"/>
            </a:xfrm>
            <a:custGeom>
              <a:avLst/>
              <a:gdLst/>
              <a:ahLst/>
              <a:cxnLst/>
              <a:rect l="l" t="t" r="r" b="b"/>
              <a:pathLst>
                <a:path w="977" h="1691" extrusionOk="0">
                  <a:moveTo>
                    <a:pt x="0" y="0"/>
                  </a:moveTo>
                  <a:lnTo>
                    <a:pt x="119" y="1596"/>
                  </a:lnTo>
                  <a:cubicBezTo>
                    <a:pt x="143" y="1643"/>
                    <a:pt x="191" y="1691"/>
                    <a:pt x="238" y="1691"/>
                  </a:cubicBezTo>
                  <a:lnTo>
                    <a:pt x="976" y="1691"/>
                  </a:lnTo>
                  <a:cubicBezTo>
                    <a:pt x="929" y="1691"/>
                    <a:pt x="881" y="1643"/>
                    <a:pt x="881" y="1596"/>
                  </a:cubicBezTo>
                  <a:lnTo>
                    <a:pt x="786" y="595"/>
                  </a:lnTo>
                  <a:cubicBezTo>
                    <a:pt x="452" y="524"/>
                    <a:pt x="167" y="310"/>
                    <a:pt x="0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8071574" y="4184692"/>
              <a:ext cx="173268" cy="134229"/>
            </a:xfrm>
            <a:custGeom>
              <a:avLst/>
              <a:gdLst/>
              <a:ahLst/>
              <a:cxnLst/>
              <a:rect l="l" t="t" r="r" b="b"/>
              <a:pathLst>
                <a:path w="5073" h="3930" extrusionOk="0">
                  <a:moveTo>
                    <a:pt x="500" y="1"/>
                  </a:moveTo>
                  <a:cubicBezTo>
                    <a:pt x="429" y="1"/>
                    <a:pt x="381" y="48"/>
                    <a:pt x="381" y="96"/>
                  </a:cubicBezTo>
                  <a:lnTo>
                    <a:pt x="381" y="2144"/>
                  </a:lnTo>
                  <a:cubicBezTo>
                    <a:pt x="0" y="2930"/>
                    <a:pt x="572" y="3858"/>
                    <a:pt x="1453" y="3930"/>
                  </a:cubicBezTo>
                  <a:lnTo>
                    <a:pt x="3882" y="3930"/>
                  </a:lnTo>
                  <a:cubicBezTo>
                    <a:pt x="4501" y="3882"/>
                    <a:pt x="5001" y="3382"/>
                    <a:pt x="5073" y="2763"/>
                  </a:cubicBezTo>
                  <a:cubicBezTo>
                    <a:pt x="5073" y="2549"/>
                    <a:pt x="5049" y="2311"/>
                    <a:pt x="4954" y="2120"/>
                  </a:cubicBezTo>
                  <a:lnTo>
                    <a:pt x="4930" y="2144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8071574" y="4184692"/>
              <a:ext cx="70803" cy="134229"/>
            </a:xfrm>
            <a:custGeom>
              <a:avLst/>
              <a:gdLst/>
              <a:ahLst/>
              <a:cxnLst/>
              <a:rect l="l" t="t" r="r" b="b"/>
              <a:pathLst>
                <a:path w="2073" h="3930" extrusionOk="0">
                  <a:moveTo>
                    <a:pt x="500" y="1"/>
                  </a:moveTo>
                  <a:cubicBezTo>
                    <a:pt x="429" y="1"/>
                    <a:pt x="381" y="48"/>
                    <a:pt x="381" y="96"/>
                  </a:cubicBezTo>
                  <a:lnTo>
                    <a:pt x="381" y="2144"/>
                  </a:lnTo>
                  <a:cubicBezTo>
                    <a:pt x="0" y="2930"/>
                    <a:pt x="572" y="3858"/>
                    <a:pt x="1453" y="3930"/>
                  </a:cubicBezTo>
                  <a:lnTo>
                    <a:pt x="2072" y="3930"/>
                  </a:lnTo>
                  <a:cubicBezTo>
                    <a:pt x="1453" y="3882"/>
                    <a:pt x="929" y="3382"/>
                    <a:pt x="881" y="2763"/>
                  </a:cubicBezTo>
                  <a:cubicBezTo>
                    <a:pt x="858" y="2549"/>
                    <a:pt x="905" y="2334"/>
                    <a:pt x="1001" y="2144"/>
                  </a:cubicBezTo>
                  <a:lnTo>
                    <a:pt x="1001" y="96"/>
                  </a:lnTo>
                  <a:cubicBezTo>
                    <a:pt x="1001" y="48"/>
                    <a:pt x="1048" y="1"/>
                    <a:pt x="1120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8113038" y="4167615"/>
              <a:ext cx="99289" cy="64280"/>
            </a:xfrm>
            <a:custGeom>
              <a:avLst/>
              <a:gdLst/>
              <a:ahLst/>
              <a:cxnLst/>
              <a:rect l="l" t="t" r="r" b="b"/>
              <a:pathLst>
                <a:path w="2907" h="1882" extrusionOk="0">
                  <a:moveTo>
                    <a:pt x="930" y="0"/>
                  </a:moveTo>
                  <a:lnTo>
                    <a:pt x="930" y="262"/>
                  </a:lnTo>
                  <a:cubicBezTo>
                    <a:pt x="930" y="381"/>
                    <a:pt x="834" y="501"/>
                    <a:pt x="692" y="501"/>
                  </a:cubicBezTo>
                  <a:lnTo>
                    <a:pt x="1" y="501"/>
                  </a:lnTo>
                  <a:lnTo>
                    <a:pt x="382" y="1620"/>
                  </a:lnTo>
                  <a:cubicBezTo>
                    <a:pt x="430" y="1786"/>
                    <a:pt x="572" y="1882"/>
                    <a:pt x="715" y="1882"/>
                  </a:cubicBezTo>
                  <a:lnTo>
                    <a:pt x="2168" y="1882"/>
                  </a:lnTo>
                  <a:cubicBezTo>
                    <a:pt x="2335" y="1882"/>
                    <a:pt x="2454" y="1786"/>
                    <a:pt x="2525" y="1620"/>
                  </a:cubicBezTo>
                  <a:lnTo>
                    <a:pt x="2906" y="501"/>
                  </a:lnTo>
                  <a:lnTo>
                    <a:pt x="2192" y="501"/>
                  </a:lnTo>
                  <a:cubicBezTo>
                    <a:pt x="2073" y="501"/>
                    <a:pt x="1954" y="381"/>
                    <a:pt x="1954" y="262"/>
                  </a:cubicBezTo>
                  <a:lnTo>
                    <a:pt x="1954" y="0"/>
                  </a:lnTo>
                  <a:cubicBezTo>
                    <a:pt x="1787" y="48"/>
                    <a:pt x="1620" y="72"/>
                    <a:pt x="1454" y="96"/>
                  </a:cubicBezTo>
                  <a:cubicBezTo>
                    <a:pt x="1263" y="72"/>
                    <a:pt x="1096" y="48"/>
                    <a:pt x="930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8113038" y="4166795"/>
              <a:ext cx="50481" cy="65099"/>
            </a:xfrm>
            <a:custGeom>
              <a:avLst/>
              <a:gdLst/>
              <a:ahLst/>
              <a:cxnLst/>
              <a:rect l="l" t="t" r="r" b="b"/>
              <a:pathLst>
                <a:path w="1478" h="1906" extrusionOk="0">
                  <a:moveTo>
                    <a:pt x="930" y="1"/>
                  </a:moveTo>
                  <a:lnTo>
                    <a:pt x="930" y="286"/>
                  </a:lnTo>
                  <a:cubicBezTo>
                    <a:pt x="930" y="405"/>
                    <a:pt x="834" y="525"/>
                    <a:pt x="692" y="525"/>
                  </a:cubicBezTo>
                  <a:lnTo>
                    <a:pt x="1" y="525"/>
                  </a:lnTo>
                  <a:lnTo>
                    <a:pt x="382" y="1644"/>
                  </a:lnTo>
                  <a:cubicBezTo>
                    <a:pt x="430" y="1810"/>
                    <a:pt x="572" y="1906"/>
                    <a:pt x="715" y="1906"/>
                  </a:cubicBezTo>
                  <a:lnTo>
                    <a:pt x="1073" y="1906"/>
                  </a:lnTo>
                  <a:lnTo>
                    <a:pt x="763" y="1025"/>
                  </a:lnTo>
                  <a:cubicBezTo>
                    <a:pt x="742" y="961"/>
                    <a:pt x="777" y="878"/>
                    <a:pt x="853" y="878"/>
                  </a:cubicBezTo>
                  <a:cubicBezTo>
                    <a:pt x="862" y="878"/>
                    <a:pt x="872" y="879"/>
                    <a:pt x="882" y="882"/>
                  </a:cubicBezTo>
                  <a:lnTo>
                    <a:pt x="1239" y="882"/>
                  </a:lnTo>
                  <a:cubicBezTo>
                    <a:pt x="1382" y="858"/>
                    <a:pt x="1477" y="763"/>
                    <a:pt x="1477" y="620"/>
                  </a:cubicBezTo>
                  <a:lnTo>
                    <a:pt x="1477" y="96"/>
                  </a:lnTo>
                  <a:lnTo>
                    <a:pt x="1454" y="96"/>
                  </a:lnTo>
                  <a:cubicBezTo>
                    <a:pt x="1263" y="96"/>
                    <a:pt x="1096" y="72"/>
                    <a:pt x="930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8217962" y="4082193"/>
              <a:ext cx="35829" cy="44777"/>
            </a:xfrm>
            <a:custGeom>
              <a:avLst/>
              <a:gdLst/>
              <a:ahLst/>
              <a:cxnLst/>
              <a:rect l="l" t="t" r="r" b="b"/>
              <a:pathLst>
                <a:path w="1049" h="1311" extrusionOk="0">
                  <a:moveTo>
                    <a:pt x="72" y="1"/>
                  </a:moveTo>
                  <a:lnTo>
                    <a:pt x="72" y="882"/>
                  </a:lnTo>
                  <a:cubicBezTo>
                    <a:pt x="72" y="1025"/>
                    <a:pt x="49" y="1168"/>
                    <a:pt x="1" y="1311"/>
                  </a:cubicBezTo>
                  <a:lnTo>
                    <a:pt x="168" y="1311"/>
                  </a:lnTo>
                  <a:cubicBezTo>
                    <a:pt x="1049" y="1311"/>
                    <a:pt x="1049" y="1"/>
                    <a:pt x="168" y="1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8102484" y="4039090"/>
              <a:ext cx="119611" cy="134263"/>
            </a:xfrm>
            <a:custGeom>
              <a:avLst/>
              <a:gdLst/>
              <a:ahLst/>
              <a:cxnLst/>
              <a:rect l="l" t="t" r="r" b="b"/>
              <a:pathLst>
                <a:path w="3502" h="3931" extrusionOk="0">
                  <a:moveTo>
                    <a:pt x="2263" y="1"/>
                  </a:moveTo>
                  <a:cubicBezTo>
                    <a:pt x="2144" y="1"/>
                    <a:pt x="2025" y="48"/>
                    <a:pt x="1929" y="144"/>
                  </a:cubicBezTo>
                  <a:lnTo>
                    <a:pt x="1382" y="763"/>
                  </a:lnTo>
                  <a:cubicBezTo>
                    <a:pt x="1334" y="810"/>
                    <a:pt x="1262" y="834"/>
                    <a:pt x="1191" y="858"/>
                  </a:cubicBezTo>
                  <a:lnTo>
                    <a:pt x="881" y="858"/>
                  </a:lnTo>
                  <a:cubicBezTo>
                    <a:pt x="867" y="857"/>
                    <a:pt x="853" y="857"/>
                    <a:pt x="839" y="857"/>
                  </a:cubicBezTo>
                  <a:cubicBezTo>
                    <a:pt x="384" y="857"/>
                    <a:pt x="48" y="1229"/>
                    <a:pt x="48" y="1692"/>
                  </a:cubicBezTo>
                  <a:lnTo>
                    <a:pt x="48" y="2144"/>
                  </a:lnTo>
                  <a:cubicBezTo>
                    <a:pt x="0" y="3120"/>
                    <a:pt x="786" y="3930"/>
                    <a:pt x="1739" y="3930"/>
                  </a:cubicBezTo>
                  <a:cubicBezTo>
                    <a:pt x="2715" y="3930"/>
                    <a:pt x="3501" y="3120"/>
                    <a:pt x="3453" y="2144"/>
                  </a:cubicBezTo>
                  <a:lnTo>
                    <a:pt x="3453" y="906"/>
                  </a:lnTo>
                  <a:cubicBezTo>
                    <a:pt x="3453" y="406"/>
                    <a:pt x="3049" y="1"/>
                    <a:pt x="2548" y="1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8103494" y="4069585"/>
              <a:ext cx="70803" cy="102499"/>
            </a:xfrm>
            <a:custGeom>
              <a:avLst/>
              <a:gdLst/>
              <a:ahLst/>
              <a:cxnLst/>
              <a:rect l="l" t="t" r="r" b="b"/>
              <a:pathLst>
                <a:path w="2073" h="3001" extrusionOk="0">
                  <a:moveTo>
                    <a:pt x="858" y="0"/>
                  </a:moveTo>
                  <a:cubicBezTo>
                    <a:pt x="382" y="0"/>
                    <a:pt x="1" y="357"/>
                    <a:pt x="1" y="834"/>
                  </a:cubicBezTo>
                  <a:lnTo>
                    <a:pt x="1" y="1286"/>
                  </a:lnTo>
                  <a:cubicBezTo>
                    <a:pt x="1" y="2239"/>
                    <a:pt x="763" y="3001"/>
                    <a:pt x="1716" y="3001"/>
                  </a:cubicBezTo>
                  <a:cubicBezTo>
                    <a:pt x="1835" y="3001"/>
                    <a:pt x="1954" y="2977"/>
                    <a:pt x="2073" y="2953"/>
                  </a:cubicBezTo>
                  <a:cubicBezTo>
                    <a:pt x="1239" y="2786"/>
                    <a:pt x="644" y="2048"/>
                    <a:pt x="644" y="1191"/>
                  </a:cubicBezTo>
                  <a:lnTo>
                    <a:pt x="644" y="714"/>
                  </a:lnTo>
                  <a:cubicBezTo>
                    <a:pt x="644" y="429"/>
                    <a:pt x="787" y="143"/>
                    <a:pt x="1025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8144768" y="4086463"/>
              <a:ext cx="24967" cy="40508"/>
            </a:xfrm>
            <a:custGeom>
              <a:avLst/>
              <a:gdLst/>
              <a:ahLst/>
              <a:cxnLst/>
              <a:rect l="l" t="t" r="r" b="b"/>
              <a:pathLst>
                <a:path w="731" h="1186" extrusionOk="0">
                  <a:moveTo>
                    <a:pt x="519" y="0"/>
                  </a:moveTo>
                  <a:cubicBezTo>
                    <a:pt x="466" y="0"/>
                    <a:pt x="413" y="27"/>
                    <a:pt x="382" y="90"/>
                  </a:cubicBezTo>
                  <a:lnTo>
                    <a:pt x="48" y="757"/>
                  </a:lnTo>
                  <a:cubicBezTo>
                    <a:pt x="1" y="828"/>
                    <a:pt x="24" y="924"/>
                    <a:pt x="96" y="971"/>
                  </a:cubicBezTo>
                  <a:lnTo>
                    <a:pt x="429" y="1162"/>
                  </a:lnTo>
                  <a:cubicBezTo>
                    <a:pt x="453" y="1186"/>
                    <a:pt x="477" y="1186"/>
                    <a:pt x="525" y="1186"/>
                  </a:cubicBezTo>
                  <a:cubicBezTo>
                    <a:pt x="572" y="1186"/>
                    <a:pt x="620" y="1162"/>
                    <a:pt x="644" y="1114"/>
                  </a:cubicBezTo>
                  <a:cubicBezTo>
                    <a:pt x="691" y="1043"/>
                    <a:pt x="667" y="948"/>
                    <a:pt x="596" y="900"/>
                  </a:cubicBezTo>
                  <a:lnTo>
                    <a:pt x="406" y="757"/>
                  </a:lnTo>
                  <a:lnTo>
                    <a:pt x="667" y="233"/>
                  </a:lnTo>
                  <a:cubicBezTo>
                    <a:pt x="731" y="106"/>
                    <a:pt x="625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8128920" y="4085472"/>
              <a:ext cx="11408" cy="24421"/>
            </a:xfrm>
            <a:custGeom>
              <a:avLst/>
              <a:gdLst/>
              <a:ahLst/>
              <a:cxnLst/>
              <a:rect l="l" t="t" r="r" b="b"/>
              <a:pathLst>
                <a:path w="334" h="715" extrusionOk="0">
                  <a:moveTo>
                    <a:pt x="167" y="0"/>
                  </a:moveTo>
                  <a:cubicBezTo>
                    <a:pt x="84" y="0"/>
                    <a:pt x="0" y="48"/>
                    <a:pt x="12" y="143"/>
                  </a:cubicBezTo>
                  <a:lnTo>
                    <a:pt x="12" y="548"/>
                  </a:lnTo>
                  <a:cubicBezTo>
                    <a:pt x="12" y="643"/>
                    <a:pt x="84" y="715"/>
                    <a:pt x="179" y="715"/>
                  </a:cubicBezTo>
                  <a:cubicBezTo>
                    <a:pt x="250" y="715"/>
                    <a:pt x="322" y="643"/>
                    <a:pt x="322" y="548"/>
                  </a:cubicBezTo>
                  <a:lnTo>
                    <a:pt x="322" y="143"/>
                  </a:lnTo>
                  <a:cubicBezTo>
                    <a:pt x="334" y="48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8184217" y="4085472"/>
              <a:ext cx="12227" cy="24421"/>
            </a:xfrm>
            <a:custGeom>
              <a:avLst/>
              <a:gdLst/>
              <a:ahLst/>
              <a:cxnLst/>
              <a:rect l="l" t="t" r="r" b="b"/>
              <a:pathLst>
                <a:path w="358" h="715" extrusionOk="0">
                  <a:moveTo>
                    <a:pt x="179" y="0"/>
                  </a:moveTo>
                  <a:cubicBezTo>
                    <a:pt x="90" y="0"/>
                    <a:pt x="1" y="48"/>
                    <a:pt x="13" y="143"/>
                  </a:cubicBezTo>
                  <a:lnTo>
                    <a:pt x="13" y="548"/>
                  </a:lnTo>
                  <a:cubicBezTo>
                    <a:pt x="13" y="643"/>
                    <a:pt x="84" y="715"/>
                    <a:pt x="179" y="715"/>
                  </a:cubicBezTo>
                  <a:cubicBezTo>
                    <a:pt x="251" y="715"/>
                    <a:pt x="346" y="643"/>
                    <a:pt x="346" y="548"/>
                  </a:cubicBezTo>
                  <a:lnTo>
                    <a:pt x="346" y="143"/>
                  </a:lnTo>
                  <a:cubicBezTo>
                    <a:pt x="358" y="48"/>
                    <a:pt x="26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8171136" y="4062281"/>
              <a:ext cx="36307" cy="15097"/>
            </a:xfrm>
            <a:custGeom>
              <a:avLst/>
              <a:gdLst/>
              <a:ahLst/>
              <a:cxnLst/>
              <a:rect l="l" t="t" r="r" b="b"/>
              <a:pathLst>
                <a:path w="1063" h="442" extrusionOk="0">
                  <a:moveTo>
                    <a:pt x="559" y="0"/>
                  </a:moveTo>
                  <a:cubicBezTo>
                    <a:pt x="402" y="0"/>
                    <a:pt x="241" y="60"/>
                    <a:pt x="110" y="179"/>
                  </a:cubicBezTo>
                  <a:cubicBezTo>
                    <a:pt x="0" y="289"/>
                    <a:pt x="115" y="441"/>
                    <a:pt x="239" y="441"/>
                  </a:cubicBezTo>
                  <a:cubicBezTo>
                    <a:pt x="276" y="441"/>
                    <a:pt x="315" y="427"/>
                    <a:pt x="348" y="393"/>
                  </a:cubicBezTo>
                  <a:cubicBezTo>
                    <a:pt x="396" y="346"/>
                    <a:pt x="467" y="298"/>
                    <a:pt x="562" y="298"/>
                  </a:cubicBezTo>
                  <a:cubicBezTo>
                    <a:pt x="634" y="298"/>
                    <a:pt x="729" y="346"/>
                    <a:pt x="777" y="393"/>
                  </a:cubicBezTo>
                  <a:cubicBezTo>
                    <a:pt x="800" y="417"/>
                    <a:pt x="848" y="441"/>
                    <a:pt x="896" y="441"/>
                  </a:cubicBezTo>
                  <a:cubicBezTo>
                    <a:pt x="919" y="441"/>
                    <a:pt x="967" y="417"/>
                    <a:pt x="991" y="393"/>
                  </a:cubicBezTo>
                  <a:cubicBezTo>
                    <a:pt x="1062" y="346"/>
                    <a:pt x="1062" y="227"/>
                    <a:pt x="991" y="179"/>
                  </a:cubicBezTo>
                  <a:cubicBezTo>
                    <a:pt x="872" y="60"/>
                    <a:pt x="717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8161026" y="4121062"/>
              <a:ext cx="34223" cy="33574"/>
            </a:xfrm>
            <a:custGeom>
              <a:avLst/>
              <a:gdLst/>
              <a:ahLst/>
              <a:cxnLst/>
              <a:rect l="l" t="t" r="r" b="b"/>
              <a:pathLst>
                <a:path w="1002" h="983" extrusionOk="0">
                  <a:moveTo>
                    <a:pt x="846" y="0"/>
                  </a:moveTo>
                  <a:cubicBezTo>
                    <a:pt x="775" y="0"/>
                    <a:pt x="703" y="42"/>
                    <a:pt x="692" y="125"/>
                  </a:cubicBezTo>
                  <a:cubicBezTo>
                    <a:pt x="692" y="411"/>
                    <a:pt x="453" y="649"/>
                    <a:pt x="168" y="649"/>
                  </a:cubicBezTo>
                  <a:cubicBezTo>
                    <a:pt x="72" y="649"/>
                    <a:pt x="1" y="720"/>
                    <a:pt x="1" y="816"/>
                  </a:cubicBezTo>
                  <a:cubicBezTo>
                    <a:pt x="1" y="911"/>
                    <a:pt x="72" y="982"/>
                    <a:pt x="168" y="982"/>
                  </a:cubicBezTo>
                  <a:cubicBezTo>
                    <a:pt x="620" y="982"/>
                    <a:pt x="1001" y="601"/>
                    <a:pt x="1001" y="125"/>
                  </a:cubicBezTo>
                  <a:cubicBezTo>
                    <a:pt x="989" y="42"/>
                    <a:pt x="918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8016243" y="4019177"/>
              <a:ext cx="43172" cy="42318"/>
            </a:xfrm>
            <a:custGeom>
              <a:avLst/>
              <a:gdLst/>
              <a:ahLst/>
              <a:cxnLst/>
              <a:rect l="l" t="t" r="r" b="b"/>
              <a:pathLst>
                <a:path w="1264" h="1239" extrusionOk="0">
                  <a:moveTo>
                    <a:pt x="629" y="0"/>
                  </a:moveTo>
                  <a:cubicBezTo>
                    <a:pt x="608" y="0"/>
                    <a:pt x="584" y="12"/>
                    <a:pt x="573" y="36"/>
                  </a:cubicBezTo>
                  <a:cubicBezTo>
                    <a:pt x="549" y="298"/>
                    <a:pt x="311" y="536"/>
                    <a:pt x="49" y="560"/>
                  </a:cubicBezTo>
                  <a:cubicBezTo>
                    <a:pt x="1" y="584"/>
                    <a:pt x="1" y="655"/>
                    <a:pt x="49" y="655"/>
                  </a:cubicBezTo>
                  <a:cubicBezTo>
                    <a:pt x="311" y="679"/>
                    <a:pt x="549" y="917"/>
                    <a:pt x="573" y="1203"/>
                  </a:cubicBezTo>
                  <a:cubicBezTo>
                    <a:pt x="584" y="1227"/>
                    <a:pt x="608" y="1239"/>
                    <a:pt x="629" y="1239"/>
                  </a:cubicBezTo>
                  <a:cubicBezTo>
                    <a:pt x="650" y="1239"/>
                    <a:pt x="668" y="1227"/>
                    <a:pt x="668" y="1203"/>
                  </a:cubicBezTo>
                  <a:cubicBezTo>
                    <a:pt x="692" y="917"/>
                    <a:pt x="930" y="679"/>
                    <a:pt x="1216" y="655"/>
                  </a:cubicBezTo>
                  <a:cubicBezTo>
                    <a:pt x="1263" y="655"/>
                    <a:pt x="1263" y="584"/>
                    <a:pt x="1216" y="560"/>
                  </a:cubicBezTo>
                  <a:cubicBezTo>
                    <a:pt x="930" y="536"/>
                    <a:pt x="692" y="298"/>
                    <a:pt x="668" y="36"/>
                  </a:cubicBezTo>
                  <a:cubicBezTo>
                    <a:pt x="668" y="12"/>
                    <a:pt x="650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8258641" y="4058831"/>
              <a:ext cx="33199" cy="31354"/>
            </a:xfrm>
            <a:custGeom>
              <a:avLst/>
              <a:gdLst/>
              <a:ahLst/>
              <a:cxnLst/>
              <a:rect l="l" t="t" r="r" b="b"/>
              <a:pathLst>
                <a:path w="972" h="918" extrusionOk="0">
                  <a:moveTo>
                    <a:pt x="489" y="0"/>
                  </a:moveTo>
                  <a:cubicBezTo>
                    <a:pt x="411" y="0"/>
                    <a:pt x="334" y="54"/>
                    <a:pt x="334" y="161"/>
                  </a:cubicBezTo>
                  <a:lnTo>
                    <a:pt x="334" y="304"/>
                  </a:lnTo>
                  <a:lnTo>
                    <a:pt x="191" y="304"/>
                  </a:lnTo>
                  <a:cubicBezTo>
                    <a:pt x="1" y="328"/>
                    <a:pt x="1" y="590"/>
                    <a:pt x="191" y="613"/>
                  </a:cubicBezTo>
                  <a:lnTo>
                    <a:pt x="334" y="613"/>
                  </a:lnTo>
                  <a:lnTo>
                    <a:pt x="334" y="756"/>
                  </a:lnTo>
                  <a:cubicBezTo>
                    <a:pt x="334" y="864"/>
                    <a:pt x="411" y="917"/>
                    <a:pt x="489" y="917"/>
                  </a:cubicBezTo>
                  <a:cubicBezTo>
                    <a:pt x="566" y="917"/>
                    <a:pt x="644" y="864"/>
                    <a:pt x="644" y="756"/>
                  </a:cubicBezTo>
                  <a:lnTo>
                    <a:pt x="644" y="613"/>
                  </a:lnTo>
                  <a:lnTo>
                    <a:pt x="787" y="613"/>
                  </a:lnTo>
                  <a:cubicBezTo>
                    <a:pt x="793" y="614"/>
                    <a:pt x="799" y="615"/>
                    <a:pt x="804" y="615"/>
                  </a:cubicBezTo>
                  <a:cubicBezTo>
                    <a:pt x="971" y="615"/>
                    <a:pt x="971" y="303"/>
                    <a:pt x="804" y="303"/>
                  </a:cubicBezTo>
                  <a:cubicBezTo>
                    <a:pt x="799" y="303"/>
                    <a:pt x="793" y="303"/>
                    <a:pt x="787" y="304"/>
                  </a:cubicBezTo>
                  <a:lnTo>
                    <a:pt x="787" y="328"/>
                  </a:lnTo>
                  <a:lnTo>
                    <a:pt x="644" y="328"/>
                  </a:lnTo>
                  <a:lnTo>
                    <a:pt x="644" y="161"/>
                  </a:lnTo>
                  <a:cubicBezTo>
                    <a:pt x="644" y="54"/>
                    <a:pt x="566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7962790" y="4071639"/>
              <a:ext cx="33165" cy="31764"/>
            </a:xfrm>
            <a:custGeom>
              <a:avLst/>
              <a:gdLst/>
              <a:ahLst/>
              <a:cxnLst/>
              <a:rect l="l" t="t" r="r" b="b"/>
              <a:pathLst>
                <a:path w="971" h="930" extrusionOk="0">
                  <a:moveTo>
                    <a:pt x="471" y="0"/>
                  </a:moveTo>
                  <a:cubicBezTo>
                    <a:pt x="399" y="0"/>
                    <a:pt x="328" y="72"/>
                    <a:pt x="328" y="167"/>
                  </a:cubicBezTo>
                  <a:lnTo>
                    <a:pt x="328" y="310"/>
                  </a:lnTo>
                  <a:lnTo>
                    <a:pt x="185" y="310"/>
                  </a:lnTo>
                  <a:cubicBezTo>
                    <a:pt x="179" y="309"/>
                    <a:pt x="173" y="309"/>
                    <a:pt x="167" y="309"/>
                  </a:cubicBezTo>
                  <a:cubicBezTo>
                    <a:pt x="0" y="309"/>
                    <a:pt x="0" y="621"/>
                    <a:pt x="167" y="621"/>
                  </a:cubicBezTo>
                  <a:cubicBezTo>
                    <a:pt x="173" y="621"/>
                    <a:pt x="179" y="620"/>
                    <a:pt x="185" y="619"/>
                  </a:cubicBezTo>
                  <a:lnTo>
                    <a:pt x="328" y="619"/>
                  </a:lnTo>
                  <a:lnTo>
                    <a:pt x="328" y="762"/>
                  </a:lnTo>
                  <a:cubicBezTo>
                    <a:pt x="328" y="858"/>
                    <a:pt x="375" y="929"/>
                    <a:pt x="471" y="929"/>
                  </a:cubicBezTo>
                  <a:cubicBezTo>
                    <a:pt x="566" y="929"/>
                    <a:pt x="637" y="858"/>
                    <a:pt x="637" y="762"/>
                  </a:cubicBezTo>
                  <a:lnTo>
                    <a:pt x="637" y="619"/>
                  </a:lnTo>
                  <a:lnTo>
                    <a:pt x="780" y="619"/>
                  </a:lnTo>
                  <a:cubicBezTo>
                    <a:pt x="971" y="596"/>
                    <a:pt x="971" y="334"/>
                    <a:pt x="780" y="310"/>
                  </a:cubicBezTo>
                  <a:lnTo>
                    <a:pt x="637" y="310"/>
                  </a:lnTo>
                  <a:lnTo>
                    <a:pt x="637" y="167"/>
                  </a:lnTo>
                  <a:cubicBezTo>
                    <a:pt x="637" y="72"/>
                    <a:pt x="566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7967469" y="4205629"/>
              <a:ext cx="35009" cy="30330"/>
            </a:xfrm>
            <a:custGeom>
              <a:avLst/>
              <a:gdLst/>
              <a:ahLst/>
              <a:cxnLst/>
              <a:rect l="l" t="t" r="r" b="b"/>
              <a:pathLst>
                <a:path w="1025" h="888" extrusionOk="0">
                  <a:moveTo>
                    <a:pt x="512" y="1"/>
                  </a:moveTo>
                  <a:cubicBezTo>
                    <a:pt x="429" y="1"/>
                    <a:pt x="345" y="42"/>
                    <a:pt x="357" y="126"/>
                  </a:cubicBezTo>
                  <a:lnTo>
                    <a:pt x="357" y="269"/>
                  </a:lnTo>
                  <a:lnTo>
                    <a:pt x="214" y="269"/>
                  </a:lnTo>
                  <a:cubicBezTo>
                    <a:pt x="0" y="269"/>
                    <a:pt x="0" y="602"/>
                    <a:pt x="214" y="602"/>
                  </a:cubicBezTo>
                  <a:lnTo>
                    <a:pt x="357" y="602"/>
                  </a:lnTo>
                  <a:lnTo>
                    <a:pt x="357" y="745"/>
                  </a:lnTo>
                  <a:cubicBezTo>
                    <a:pt x="369" y="840"/>
                    <a:pt x="441" y="888"/>
                    <a:pt x="512" y="888"/>
                  </a:cubicBezTo>
                  <a:cubicBezTo>
                    <a:pt x="584" y="888"/>
                    <a:pt x="655" y="840"/>
                    <a:pt x="667" y="745"/>
                  </a:cubicBezTo>
                  <a:lnTo>
                    <a:pt x="667" y="602"/>
                  </a:lnTo>
                  <a:lnTo>
                    <a:pt x="810" y="602"/>
                  </a:lnTo>
                  <a:cubicBezTo>
                    <a:pt x="1024" y="602"/>
                    <a:pt x="1024" y="269"/>
                    <a:pt x="810" y="269"/>
                  </a:cubicBezTo>
                  <a:lnTo>
                    <a:pt x="667" y="269"/>
                  </a:lnTo>
                  <a:lnTo>
                    <a:pt x="667" y="126"/>
                  </a:lnTo>
                  <a:cubicBezTo>
                    <a:pt x="679" y="42"/>
                    <a:pt x="595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8267623" y="4125707"/>
              <a:ext cx="37434" cy="36648"/>
            </a:xfrm>
            <a:custGeom>
              <a:avLst/>
              <a:gdLst/>
              <a:ahLst/>
              <a:cxnLst/>
              <a:rect l="l" t="t" r="r" b="b"/>
              <a:pathLst>
                <a:path w="1096" h="1073" extrusionOk="0">
                  <a:moveTo>
                    <a:pt x="559" y="1"/>
                  </a:moveTo>
                  <a:cubicBezTo>
                    <a:pt x="541" y="1"/>
                    <a:pt x="524" y="13"/>
                    <a:pt x="524" y="37"/>
                  </a:cubicBezTo>
                  <a:cubicBezTo>
                    <a:pt x="476" y="275"/>
                    <a:pt x="309" y="465"/>
                    <a:pt x="71" y="513"/>
                  </a:cubicBezTo>
                  <a:cubicBezTo>
                    <a:pt x="63" y="510"/>
                    <a:pt x="56" y="509"/>
                    <a:pt x="50" y="509"/>
                  </a:cubicBezTo>
                  <a:cubicBezTo>
                    <a:pt x="1" y="509"/>
                    <a:pt x="8" y="584"/>
                    <a:pt x="71" y="584"/>
                  </a:cubicBezTo>
                  <a:cubicBezTo>
                    <a:pt x="309" y="608"/>
                    <a:pt x="476" y="799"/>
                    <a:pt x="524" y="1037"/>
                  </a:cubicBezTo>
                  <a:cubicBezTo>
                    <a:pt x="512" y="1061"/>
                    <a:pt x="530" y="1073"/>
                    <a:pt x="550" y="1073"/>
                  </a:cubicBezTo>
                  <a:cubicBezTo>
                    <a:pt x="571" y="1073"/>
                    <a:pt x="595" y="1061"/>
                    <a:pt x="595" y="1037"/>
                  </a:cubicBezTo>
                  <a:cubicBezTo>
                    <a:pt x="619" y="799"/>
                    <a:pt x="809" y="608"/>
                    <a:pt x="1047" y="584"/>
                  </a:cubicBezTo>
                  <a:cubicBezTo>
                    <a:pt x="1095" y="584"/>
                    <a:pt x="1095" y="513"/>
                    <a:pt x="1047" y="513"/>
                  </a:cubicBezTo>
                  <a:cubicBezTo>
                    <a:pt x="809" y="465"/>
                    <a:pt x="619" y="275"/>
                    <a:pt x="595" y="37"/>
                  </a:cubicBezTo>
                  <a:cubicBezTo>
                    <a:pt x="595" y="13"/>
                    <a:pt x="57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8021127" y="4208293"/>
              <a:ext cx="34223" cy="109467"/>
            </a:xfrm>
            <a:custGeom>
              <a:avLst/>
              <a:gdLst/>
              <a:ahLst/>
              <a:cxnLst/>
              <a:rect l="l" t="t" r="r" b="b"/>
              <a:pathLst>
                <a:path w="1002" h="3205" extrusionOk="0">
                  <a:moveTo>
                    <a:pt x="1" y="0"/>
                  </a:moveTo>
                  <a:lnTo>
                    <a:pt x="1" y="2691"/>
                  </a:lnTo>
                  <a:cubicBezTo>
                    <a:pt x="1" y="2997"/>
                    <a:pt x="262" y="3205"/>
                    <a:pt x="526" y="3205"/>
                  </a:cubicBezTo>
                  <a:cubicBezTo>
                    <a:pt x="653" y="3205"/>
                    <a:pt x="782" y="3157"/>
                    <a:pt x="882" y="3048"/>
                  </a:cubicBezTo>
                  <a:cubicBezTo>
                    <a:pt x="953" y="2953"/>
                    <a:pt x="1001" y="2834"/>
                    <a:pt x="1001" y="2691"/>
                  </a:cubicBezTo>
                  <a:lnTo>
                    <a:pt x="1001" y="24"/>
                  </a:lnTo>
                  <a:cubicBezTo>
                    <a:pt x="977" y="48"/>
                    <a:pt x="953" y="72"/>
                    <a:pt x="930" y="95"/>
                  </a:cubicBezTo>
                  <a:lnTo>
                    <a:pt x="453" y="357"/>
                  </a:lnTo>
                  <a:cubicBezTo>
                    <a:pt x="422" y="381"/>
                    <a:pt x="387" y="392"/>
                    <a:pt x="354" y="392"/>
                  </a:cubicBezTo>
                  <a:cubicBezTo>
                    <a:pt x="287" y="392"/>
                    <a:pt x="223" y="349"/>
                    <a:pt x="191" y="28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8021127" y="4208293"/>
              <a:ext cx="25275" cy="109023"/>
            </a:xfrm>
            <a:custGeom>
              <a:avLst/>
              <a:gdLst/>
              <a:ahLst/>
              <a:cxnLst/>
              <a:rect l="l" t="t" r="r" b="b"/>
              <a:pathLst>
                <a:path w="740" h="3192" extrusionOk="0">
                  <a:moveTo>
                    <a:pt x="1" y="0"/>
                  </a:moveTo>
                  <a:lnTo>
                    <a:pt x="1" y="2691"/>
                  </a:lnTo>
                  <a:cubicBezTo>
                    <a:pt x="1" y="2977"/>
                    <a:pt x="239" y="3191"/>
                    <a:pt x="501" y="3191"/>
                  </a:cubicBezTo>
                  <a:cubicBezTo>
                    <a:pt x="596" y="3191"/>
                    <a:pt x="668" y="3167"/>
                    <a:pt x="739" y="3144"/>
                  </a:cubicBezTo>
                  <a:cubicBezTo>
                    <a:pt x="572" y="3048"/>
                    <a:pt x="477" y="2882"/>
                    <a:pt x="477" y="2691"/>
                  </a:cubicBezTo>
                  <a:lnTo>
                    <a:pt x="477" y="357"/>
                  </a:lnTo>
                  <a:cubicBezTo>
                    <a:pt x="445" y="373"/>
                    <a:pt x="408" y="381"/>
                    <a:pt x="371" y="381"/>
                  </a:cubicBezTo>
                  <a:cubicBezTo>
                    <a:pt x="297" y="381"/>
                    <a:pt x="223" y="349"/>
                    <a:pt x="191" y="28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8043088" y="4184692"/>
              <a:ext cx="47236" cy="44436"/>
            </a:xfrm>
            <a:custGeom>
              <a:avLst/>
              <a:gdLst/>
              <a:ahLst/>
              <a:cxnLst/>
              <a:rect l="l" t="t" r="r" b="b"/>
              <a:pathLst>
                <a:path w="1383" h="1301" extrusionOk="0">
                  <a:moveTo>
                    <a:pt x="906" y="1"/>
                  </a:moveTo>
                  <a:lnTo>
                    <a:pt x="25" y="501"/>
                  </a:lnTo>
                  <a:lnTo>
                    <a:pt x="1" y="548"/>
                  </a:lnTo>
                  <a:lnTo>
                    <a:pt x="382" y="1239"/>
                  </a:lnTo>
                  <a:cubicBezTo>
                    <a:pt x="412" y="1284"/>
                    <a:pt x="452" y="1301"/>
                    <a:pt x="495" y="1301"/>
                  </a:cubicBezTo>
                  <a:cubicBezTo>
                    <a:pt x="520" y="1301"/>
                    <a:pt x="546" y="1295"/>
                    <a:pt x="572" y="1286"/>
                  </a:cubicBezTo>
                  <a:lnTo>
                    <a:pt x="1311" y="858"/>
                  </a:lnTo>
                  <a:cubicBezTo>
                    <a:pt x="1358" y="834"/>
                    <a:pt x="1382" y="763"/>
                    <a:pt x="1358" y="691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8043088" y="4195280"/>
              <a:ext cx="48022" cy="34223"/>
            </a:xfrm>
            <a:custGeom>
              <a:avLst/>
              <a:gdLst/>
              <a:ahLst/>
              <a:cxnLst/>
              <a:rect l="l" t="t" r="r" b="b"/>
              <a:pathLst>
                <a:path w="1406" h="1002" extrusionOk="0">
                  <a:moveTo>
                    <a:pt x="382" y="0"/>
                  </a:moveTo>
                  <a:lnTo>
                    <a:pt x="25" y="214"/>
                  </a:lnTo>
                  <a:lnTo>
                    <a:pt x="1" y="238"/>
                  </a:lnTo>
                  <a:lnTo>
                    <a:pt x="406" y="929"/>
                  </a:lnTo>
                  <a:cubicBezTo>
                    <a:pt x="436" y="975"/>
                    <a:pt x="477" y="1001"/>
                    <a:pt x="521" y="1001"/>
                  </a:cubicBezTo>
                  <a:cubicBezTo>
                    <a:pt x="546" y="1001"/>
                    <a:pt x="571" y="993"/>
                    <a:pt x="596" y="976"/>
                  </a:cubicBezTo>
                  <a:lnTo>
                    <a:pt x="1334" y="548"/>
                  </a:lnTo>
                  <a:cubicBezTo>
                    <a:pt x="1382" y="524"/>
                    <a:pt x="1406" y="453"/>
                    <a:pt x="1382" y="381"/>
                  </a:cubicBezTo>
                  <a:lnTo>
                    <a:pt x="1239" y="143"/>
                  </a:lnTo>
                  <a:lnTo>
                    <a:pt x="763" y="429"/>
                  </a:lnTo>
                  <a:cubicBezTo>
                    <a:pt x="750" y="435"/>
                    <a:pt x="736" y="438"/>
                    <a:pt x="720" y="438"/>
                  </a:cubicBezTo>
                  <a:cubicBezTo>
                    <a:pt x="679" y="438"/>
                    <a:pt x="631" y="416"/>
                    <a:pt x="596" y="381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7987791" y="4100056"/>
              <a:ext cx="87881" cy="103387"/>
            </a:xfrm>
            <a:custGeom>
              <a:avLst/>
              <a:gdLst/>
              <a:ahLst/>
              <a:cxnLst/>
              <a:rect l="l" t="t" r="r" b="b"/>
              <a:pathLst>
                <a:path w="2573" h="3027" extrusionOk="0">
                  <a:moveTo>
                    <a:pt x="1457" y="1"/>
                  </a:moveTo>
                  <a:cubicBezTo>
                    <a:pt x="1432" y="1"/>
                    <a:pt x="1407" y="9"/>
                    <a:pt x="1382" y="26"/>
                  </a:cubicBezTo>
                  <a:lnTo>
                    <a:pt x="96" y="764"/>
                  </a:lnTo>
                  <a:cubicBezTo>
                    <a:pt x="24" y="788"/>
                    <a:pt x="0" y="883"/>
                    <a:pt x="48" y="954"/>
                  </a:cubicBezTo>
                  <a:lnTo>
                    <a:pt x="1620" y="3026"/>
                  </a:lnTo>
                  <a:lnTo>
                    <a:pt x="2572" y="2479"/>
                  </a:lnTo>
                  <a:lnTo>
                    <a:pt x="1572" y="73"/>
                  </a:lnTo>
                  <a:cubicBezTo>
                    <a:pt x="1541" y="27"/>
                    <a:pt x="1501" y="1"/>
                    <a:pt x="1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7987791" y="4100056"/>
              <a:ext cx="56971" cy="74082"/>
            </a:xfrm>
            <a:custGeom>
              <a:avLst/>
              <a:gdLst/>
              <a:ahLst/>
              <a:cxnLst/>
              <a:rect l="l" t="t" r="r" b="b"/>
              <a:pathLst>
                <a:path w="1668" h="2169" extrusionOk="0">
                  <a:moveTo>
                    <a:pt x="1457" y="1"/>
                  </a:moveTo>
                  <a:cubicBezTo>
                    <a:pt x="1432" y="1"/>
                    <a:pt x="1407" y="9"/>
                    <a:pt x="1382" y="26"/>
                  </a:cubicBezTo>
                  <a:lnTo>
                    <a:pt x="96" y="764"/>
                  </a:lnTo>
                  <a:cubicBezTo>
                    <a:pt x="24" y="788"/>
                    <a:pt x="0" y="883"/>
                    <a:pt x="48" y="954"/>
                  </a:cubicBezTo>
                  <a:lnTo>
                    <a:pt x="977" y="2169"/>
                  </a:lnTo>
                  <a:lnTo>
                    <a:pt x="1191" y="2050"/>
                  </a:lnTo>
                  <a:cubicBezTo>
                    <a:pt x="1233" y="2022"/>
                    <a:pt x="1267" y="2010"/>
                    <a:pt x="1302" y="2010"/>
                  </a:cubicBezTo>
                  <a:cubicBezTo>
                    <a:pt x="1327" y="2010"/>
                    <a:pt x="1352" y="2016"/>
                    <a:pt x="1382" y="2026"/>
                  </a:cubicBezTo>
                  <a:lnTo>
                    <a:pt x="667" y="1073"/>
                  </a:lnTo>
                  <a:cubicBezTo>
                    <a:pt x="620" y="1026"/>
                    <a:pt x="643" y="931"/>
                    <a:pt x="691" y="883"/>
                  </a:cubicBezTo>
                  <a:lnTo>
                    <a:pt x="1667" y="335"/>
                  </a:lnTo>
                  <a:lnTo>
                    <a:pt x="1572" y="73"/>
                  </a:lnTo>
                  <a:cubicBezTo>
                    <a:pt x="1541" y="27"/>
                    <a:pt x="1501" y="1"/>
                    <a:pt x="1457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8018702" y="4131001"/>
              <a:ext cx="22816" cy="23635"/>
            </a:xfrm>
            <a:custGeom>
              <a:avLst/>
              <a:gdLst/>
              <a:ahLst/>
              <a:cxnLst/>
              <a:rect l="l" t="t" r="r" b="b"/>
              <a:pathLst>
                <a:path w="668" h="692" extrusionOk="0">
                  <a:moveTo>
                    <a:pt x="334" y="1"/>
                  </a:moveTo>
                  <a:cubicBezTo>
                    <a:pt x="143" y="1"/>
                    <a:pt x="0" y="167"/>
                    <a:pt x="0" y="358"/>
                  </a:cubicBezTo>
                  <a:cubicBezTo>
                    <a:pt x="0" y="548"/>
                    <a:pt x="143" y="691"/>
                    <a:pt x="334" y="691"/>
                  </a:cubicBezTo>
                  <a:cubicBezTo>
                    <a:pt x="524" y="691"/>
                    <a:pt x="667" y="548"/>
                    <a:pt x="667" y="358"/>
                  </a:cubicBezTo>
                  <a:cubicBezTo>
                    <a:pt x="667" y="167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8008933" y="4169254"/>
              <a:ext cx="49661" cy="52872"/>
            </a:xfrm>
            <a:custGeom>
              <a:avLst/>
              <a:gdLst/>
              <a:ahLst/>
              <a:cxnLst/>
              <a:rect l="l" t="t" r="r" b="b"/>
              <a:pathLst>
                <a:path w="1454" h="1548" extrusionOk="0">
                  <a:moveTo>
                    <a:pt x="697" y="1"/>
                  </a:moveTo>
                  <a:cubicBezTo>
                    <a:pt x="661" y="1"/>
                    <a:pt x="626" y="9"/>
                    <a:pt x="596" y="24"/>
                  </a:cubicBezTo>
                  <a:lnTo>
                    <a:pt x="120" y="310"/>
                  </a:lnTo>
                  <a:cubicBezTo>
                    <a:pt x="24" y="357"/>
                    <a:pt x="1" y="500"/>
                    <a:pt x="48" y="595"/>
                  </a:cubicBezTo>
                  <a:lnTo>
                    <a:pt x="525" y="1453"/>
                  </a:lnTo>
                  <a:cubicBezTo>
                    <a:pt x="572" y="1516"/>
                    <a:pt x="641" y="1548"/>
                    <a:pt x="717" y="1548"/>
                  </a:cubicBezTo>
                  <a:cubicBezTo>
                    <a:pt x="755" y="1548"/>
                    <a:pt x="794" y="1540"/>
                    <a:pt x="834" y="1524"/>
                  </a:cubicBezTo>
                  <a:lnTo>
                    <a:pt x="1310" y="1262"/>
                  </a:lnTo>
                  <a:cubicBezTo>
                    <a:pt x="1406" y="1191"/>
                    <a:pt x="1453" y="1072"/>
                    <a:pt x="1406" y="953"/>
                  </a:cubicBezTo>
                  <a:lnTo>
                    <a:pt x="906" y="119"/>
                  </a:lnTo>
                  <a:cubicBezTo>
                    <a:pt x="857" y="38"/>
                    <a:pt x="775" y="1"/>
                    <a:pt x="697" y="1"/>
                  </a:cubicBezTo>
                  <a:close/>
                </a:path>
              </a:pathLst>
            </a:custGeom>
            <a:solidFill>
              <a:srgbClr val="FFE5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8008933" y="4177383"/>
              <a:ext cx="48842" cy="44572"/>
            </a:xfrm>
            <a:custGeom>
              <a:avLst/>
              <a:gdLst/>
              <a:ahLst/>
              <a:cxnLst/>
              <a:rect l="l" t="t" r="r" b="b"/>
              <a:pathLst>
                <a:path w="1430" h="1305" extrusionOk="0">
                  <a:moveTo>
                    <a:pt x="239" y="0"/>
                  </a:moveTo>
                  <a:lnTo>
                    <a:pt x="120" y="48"/>
                  </a:lnTo>
                  <a:cubicBezTo>
                    <a:pt x="24" y="119"/>
                    <a:pt x="1" y="238"/>
                    <a:pt x="48" y="357"/>
                  </a:cubicBezTo>
                  <a:lnTo>
                    <a:pt x="525" y="1191"/>
                  </a:lnTo>
                  <a:cubicBezTo>
                    <a:pt x="577" y="1261"/>
                    <a:pt x="655" y="1305"/>
                    <a:pt x="739" y="1305"/>
                  </a:cubicBezTo>
                  <a:cubicBezTo>
                    <a:pt x="770" y="1305"/>
                    <a:pt x="802" y="1299"/>
                    <a:pt x="834" y="1286"/>
                  </a:cubicBezTo>
                  <a:lnTo>
                    <a:pt x="1310" y="1000"/>
                  </a:lnTo>
                  <a:cubicBezTo>
                    <a:pt x="1406" y="953"/>
                    <a:pt x="1430" y="810"/>
                    <a:pt x="1382" y="715"/>
                  </a:cubicBezTo>
                  <a:lnTo>
                    <a:pt x="1310" y="596"/>
                  </a:lnTo>
                  <a:lnTo>
                    <a:pt x="953" y="810"/>
                  </a:lnTo>
                  <a:cubicBezTo>
                    <a:pt x="928" y="823"/>
                    <a:pt x="899" y="829"/>
                    <a:pt x="869" y="829"/>
                  </a:cubicBezTo>
                  <a:cubicBezTo>
                    <a:pt x="788" y="829"/>
                    <a:pt x="702" y="784"/>
                    <a:pt x="667" y="71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66" name="Google Shape;1066;p49"/>
          <p:cNvGrpSpPr/>
          <p:nvPr/>
        </p:nvGrpSpPr>
        <p:grpSpPr>
          <a:xfrm>
            <a:off x="9707895" y="1542381"/>
            <a:ext cx="737243" cy="631895"/>
            <a:chOff x="3187340" y="2708923"/>
            <a:chExt cx="394388" cy="338032"/>
          </a:xfrm>
        </p:grpSpPr>
        <p:sp>
          <p:nvSpPr>
            <p:cNvPr id="1067" name="Google Shape;1067;p49"/>
            <p:cNvSpPr/>
            <p:nvPr/>
          </p:nvSpPr>
          <p:spPr>
            <a:xfrm>
              <a:off x="3187340" y="2723575"/>
              <a:ext cx="138157" cy="270883"/>
            </a:xfrm>
            <a:custGeom>
              <a:avLst/>
              <a:gdLst/>
              <a:ahLst/>
              <a:cxnLst/>
              <a:rect l="l" t="t" r="r" b="b"/>
              <a:pathLst>
                <a:path w="4045" h="7931" extrusionOk="0">
                  <a:moveTo>
                    <a:pt x="3973" y="0"/>
                  </a:moveTo>
                  <a:cubicBezTo>
                    <a:pt x="3259" y="238"/>
                    <a:pt x="2640" y="643"/>
                    <a:pt x="2116" y="1167"/>
                  </a:cubicBezTo>
                  <a:cubicBezTo>
                    <a:pt x="258" y="3025"/>
                    <a:pt x="211" y="6001"/>
                    <a:pt x="1997" y="7930"/>
                  </a:cubicBezTo>
                  <a:cubicBezTo>
                    <a:pt x="2042" y="7840"/>
                    <a:pt x="2109" y="7750"/>
                    <a:pt x="2197" y="7700"/>
                  </a:cubicBezTo>
                  <a:lnTo>
                    <a:pt x="2197" y="7700"/>
                  </a:lnTo>
                  <a:cubicBezTo>
                    <a:pt x="2201" y="7705"/>
                    <a:pt x="2206" y="7711"/>
                    <a:pt x="2211" y="7716"/>
                  </a:cubicBezTo>
                  <a:lnTo>
                    <a:pt x="2211" y="7692"/>
                  </a:lnTo>
                  <a:cubicBezTo>
                    <a:pt x="2206" y="7695"/>
                    <a:pt x="2201" y="7697"/>
                    <a:pt x="2197" y="7700"/>
                  </a:cubicBezTo>
                  <a:lnTo>
                    <a:pt x="2197" y="7700"/>
                  </a:lnTo>
                  <a:cubicBezTo>
                    <a:pt x="1" y="5270"/>
                    <a:pt x="980" y="1403"/>
                    <a:pt x="4045" y="310"/>
                  </a:cubicBezTo>
                  <a:cubicBezTo>
                    <a:pt x="3997" y="238"/>
                    <a:pt x="3973" y="143"/>
                    <a:pt x="3973" y="48"/>
                  </a:cubicBezTo>
                  <a:cubicBezTo>
                    <a:pt x="3973" y="48"/>
                    <a:pt x="3973" y="24"/>
                    <a:pt x="3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3351489" y="2714627"/>
              <a:ext cx="120431" cy="37468"/>
            </a:xfrm>
            <a:custGeom>
              <a:avLst/>
              <a:gdLst/>
              <a:ahLst/>
              <a:cxnLst/>
              <a:rect l="l" t="t" r="r" b="b"/>
              <a:pathLst>
                <a:path w="3526" h="1097" extrusionOk="0">
                  <a:moveTo>
                    <a:pt x="763" y="0"/>
                  </a:moveTo>
                  <a:cubicBezTo>
                    <a:pt x="501" y="0"/>
                    <a:pt x="239" y="24"/>
                    <a:pt x="1" y="72"/>
                  </a:cubicBezTo>
                  <a:cubicBezTo>
                    <a:pt x="25" y="143"/>
                    <a:pt x="49" y="215"/>
                    <a:pt x="49" y="310"/>
                  </a:cubicBezTo>
                  <a:cubicBezTo>
                    <a:pt x="49" y="334"/>
                    <a:pt x="49" y="357"/>
                    <a:pt x="49" y="357"/>
                  </a:cubicBezTo>
                  <a:cubicBezTo>
                    <a:pt x="270" y="325"/>
                    <a:pt x="492" y="308"/>
                    <a:pt x="714" y="308"/>
                  </a:cubicBezTo>
                  <a:cubicBezTo>
                    <a:pt x="1612" y="308"/>
                    <a:pt x="2499" y="575"/>
                    <a:pt x="3263" y="1072"/>
                  </a:cubicBezTo>
                  <a:cubicBezTo>
                    <a:pt x="3289" y="1089"/>
                    <a:pt x="3317" y="1097"/>
                    <a:pt x="3345" y="1097"/>
                  </a:cubicBezTo>
                  <a:cubicBezTo>
                    <a:pt x="3396" y="1097"/>
                    <a:pt x="3447" y="1070"/>
                    <a:pt x="3478" y="1024"/>
                  </a:cubicBezTo>
                  <a:cubicBezTo>
                    <a:pt x="3525" y="953"/>
                    <a:pt x="3525" y="858"/>
                    <a:pt x="3454" y="810"/>
                  </a:cubicBezTo>
                  <a:cubicBezTo>
                    <a:pt x="2644" y="286"/>
                    <a:pt x="1716" y="0"/>
                    <a:pt x="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3473525" y="2948862"/>
              <a:ext cx="55331" cy="62674"/>
            </a:xfrm>
            <a:custGeom>
              <a:avLst/>
              <a:gdLst/>
              <a:ahLst/>
              <a:cxnLst/>
              <a:rect l="l" t="t" r="r" b="b"/>
              <a:pathLst>
                <a:path w="1620" h="1835" extrusionOk="0">
                  <a:moveTo>
                    <a:pt x="1262" y="1"/>
                  </a:moveTo>
                  <a:cubicBezTo>
                    <a:pt x="1048" y="453"/>
                    <a:pt x="738" y="858"/>
                    <a:pt x="405" y="1215"/>
                  </a:cubicBezTo>
                  <a:cubicBezTo>
                    <a:pt x="262" y="1334"/>
                    <a:pt x="143" y="1453"/>
                    <a:pt x="0" y="1573"/>
                  </a:cubicBezTo>
                  <a:cubicBezTo>
                    <a:pt x="95" y="1620"/>
                    <a:pt x="167" y="1715"/>
                    <a:pt x="191" y="1834"/>
                  </a:cubicBezTo>
                  <a:cubicBezTo>
                    <a:pt x="333" y="1715"/>
                    <a:pt x="476" y="1573"/>
                    <a:pt x="619" y="1453"/>
                  </a:cubicBezTo>
                  <a:cubicBezTo>
                    <a:pt x="1024" y="1025"/>
                    <a:pt x="1381" y="549"/>
                    <a:pt x="16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3276656" y="3004978"/>
              <a:ext cx="179006" cy="41976"/>
            </a:xfrm>
            <a:custGeom>
              <a:avLst/>
              <a:gdLst/>
              <a:ahLst/>
              <a:cxnLst/>
              <a:rect l="l" t="t" r="r" b="b"/>
              <a:pathLst>
                <a:path w="5241" h="1229" extrusionOk="0">
                  <a:moveTo>
                    <a:pt x="215" y="1"/>
                  </a:moveTo>
                  <a:cubicBezTo>
                    <a:pt x="168" y="96"/>
                    <a:pt x="96" y="191"/>
                    <a:pt x="1" y="239"/>
                  </a:cubicBezTo>
                  <a:cubicBezTo>
                    <a:pt x="875" y="894"/>
                    <a:pt x="1921" y="1229"/>
                    <a:pt x="2969" y="1229"/>
                  </a:cubicBezTo>
                  <a:cubicBezTo>
                    <a:pt x="3748" y="1229"/>
                    <a:pt x="4529" y="1044"/>
                    <a:pt x="5240" y="668"/>
                  </a:cubicBezTo>
                  <a:cubicBezTo>
                    <a:pt x="5169" y="596"/>
                    <a:pt x="5097" y="501"/>
                    <a:pt x="5073" y="382"/>
                  </a:cubicBezTo>
                  <a:cubicBezTo>
                    <a:pt x="4412" y="738"/>
                    <a:pt x="3685" y="912"/>
                    <a:pt x="2959" y="912"/>
                  </a:cubicBezTo>
                  <a:cubicBezTo>
                    <a:pt x="1988" y="912"/>
                    <a:pt x="1020" y="601"/>
                    <a:pt x="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3238880" y="2749806"/>
              <a:ext cx="249297" cy="261798"/>
            </a:xfrm>
            <a:custGeom>
              <a:avLst/>
              <a:gdLst/>
              <a:ahLst/>
              <a:cxnLst/>
              <a:rect l="l" t="t" r="r" b="b"/>
              <a:pathLst>
                <a:path w="7299" h="7665" extrusionOk="0">
                  <a:moveTo>
                    <a:pt x="4086" y="0"/>
                  </a:moveTo>
                  <a:cubicBezTo>
                    <a:pt x="2005" y="0"/>
                    <a:pt x="0" y="1707"/>
                    <a:pt x="226" y="4186"/>
                  </a:cubicBezTo>
                  <a:cubicBezTo>
                    <a:pt x="426" y="6382"/>
                    <a:pt x="2231" y="7665"/>
                    <a:pt x="4062" y="7665"/>
                  </a:cubicBezTo>
                  <a:cubicBezTo>
                    <a:pt x="5288" y="7665"/>
                    <a:pt x="6525" y="7090"/>
                    <a:pt x="7299" y="5829"/>
                  </a:cubicBezTo>
                  <a:lnTo>
                    <a:pt x="3774" y="5829"/>
                  </a:lnTo>
                  <a:cubicBezTo>
                    <a:pt x="3607" y="5829"/>
                    <a:pt x="3488" y="5710"/>
                    <a:pt x="3488" y="5543"/>
                  </a:cubicBezTo>
                  <a:lnTo>
                    <a:pt x="3488" y="2185"/>
                  </a:lnTo>
                  <a:cubicBezTo>
                    <a:pt x="3488" y="2018"/>
                    <a:pt x="3607" y="1876"/>
                    <a:pt x="3774" y="1876"/>
                  </a:cubicBezTo>
                  <a:lnTo>
                    <a:pt x="6989" y="1876"/>
                  </a:lnTo>
                  <a:lnTo>
                    <a:pt x="6560" y="1518"/>
                  </a:lnTo>
                  <a:cubicBezTo>
                    <a:pt x="6537" y="1495"/>
                    <a:pt x="6537" y="1471"/>
                    <a:pt x="6537" y="1447"/>
                  </a:cubicBezTo>
                  <a:cubicBezTo>
                    <a:pt x="6537" y="1423"/>
                    <a:pt x="6560" y="1423"/>
                    <a:pt x="6584" y="1399"/>
                  </a:cubicBezTo>
                  <a:lnTo>
                    <a:pt x="6894" y="1280"/>
                  </a:lnTo>
                  <a:cubicBezTo>
                    <a:pt x="6099" y="393"/>
                    <a:pt x="5084" y="0"/>
                    <a:pt x="40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3305961" y="2750421"/>
              <a:ext cx="131804" cy="261115"/>
            </a:xfrm>
            <a:custGeom>
              <a:avLst/>
              <a:gdLst/>
              <a:ahLst/>
              <a:cxnLst/>
              <a:rect l="l" t="t" r="r" b="b"/>
              <a:pathLst>
                <a:path w="3859" h="7645" extrusionOk="0">
                  <a:moveTo>
                    <a:pt x="2072" y="0"/>
                  </a:moveTo>
                  <a:cubicBezTo>
                    <a:pt x="929" y="0"/>
                    <a:pt x="0" y="1715"/>
                    <a:pt x="0" y="3810"/>
                  </a:cubicBezTo>
                  <a:cubicBezTo>
                    <a:pt x="0" y="5930"/>
                    <a:pt x="929" y="7644"/>
                    <a:pt x="2072" y="7644"/>
                  </a:cubicBezTo>
                  <a:cubicBezTo>
                    <a:pt x="2834" y="7644"/>
                    <a:pt x="3501" y="6906"/>
                    <a:pt x="3858" y="5811"/>
                  </a:cubicBezTo>
                  <a:lnTo>
                    <a:pt x="1810" y="5811"/>
                  </a:lnTo>
                  <a:cubicBezTo>
                    <a:pt x="1643" y="5811"/>
                    <a:pt x="1524" y="5692"/>
                    <a:pt x="1524" y="5525"/>
                  </a:cubicBezTo>
                  <a:lnTo>
                    <a:pt x="1524" y="2167"/>
                  </a:lnTo>
                  <a:cubicBezTo>
                    <a:pt x="1524" y="2000"/>
                    <a:pt x="1643" y="1858"/>
                    <a:pt x="1810" y="1858"/>
                  </a:cubicBezTo>
                  <a:lnTo>
                    <a:pt x="3858" y="1858"/>
                  </a:lnTo>
                  <a:cubicBezTo>
                    <a:pt x="3501" y="738"/>
                    <a:pt x="2834" y="0"/>
                    <a:pt x="2072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3232971" y="2745298"/>
              <a:ext cx="261730" cy="272454"/>
            </a:xfrm>
            <a:custGeom>
              <a:avLst/>
              <a:gdLst/>
              <a:ahLst/>
              <a:cxnLst/>
              <a:rect l="l" t="t" r="r" b="b"/>
              <a:pathLst>
                <a:path w="7663" h="7977" extrusionOk="0">
                  <a:moveTo>
                    <a:pt x="3161" y="460"/>
                  </a:moveTo>
                  <a:lnTo>
                    <a:pt x="3161" y="460"/>
                  </a:lnTo>
                  <a:cubicBezTo>
                    <a:pt x="2947" y="674"/>
                    <a:pt x="2756" y="912"/>
                    <a:pt x="2614" y="1174"/>
                  </a:cubicBezTo>
                  <a:cubicBezTo>
                    <a:pt x="2471" y="1436"/>
                    <a:pt x="2352" y="1722"/>
                    <a:pt x="2280" y="2008"/>
                  </a:cubicBezTo>
                  <a:lnTo>
                    <a:pt x="1137" y="2008"/>
                  </a:lnTo>
                  <a:cubicBezTo>
                    <a:pt x="1613" y="1269"/>
                    <a:pt x="2328" y="722"/>
                    <a:pt x="3161" y="460"/>
                  </a:cubicBezTo>
                  <a:close/>
                  <a:moveTo>
                    <a:pt x="4066" y="317"/>
                  </a:moveTo>
                  <a:lnTo>
                    <a:pt x="4066" y="2008"/>
                  </a:lnTo>
                  <a:lnTo>
                    <a:pt x="2614" y="2008"/>
                  </a:lnTo>
                  <a:cubicBezTo>
                    <a:pt x="2685" y="1769"/>
                    <a:pt x="2780" y="1555"/>
                    <a:pt x="2899" y="1341"/>
                  </a:cubicBezTo>
                  <a:cubicBezTo>
                    <a:pt x="3209" y="745"/>
                    <a:pt x="3614" y="388"/>
                    <a:pt x="4066" y="317"/>
                  </a:cubicBezTo>
                  <a:close/>
                  <a:moveTo>
                    <a:pt x="4400" y="317"/>
                  </a:moveTo>
                  <a:cubicBezTo>
                    <a:pt x="4828" y="388"/>
                    <a:pt x="5233" y="745"/>
                    <a:pt x="5567" y="1341"/>
                  </a:cubicBezTo>
                  <a:cubicBezTo>
                    <a:pt x="5686" y="1555"/>
                    <a:pt x="5781" y="1769"/>
                    <a:pt x="5876" y="2008"/>
                  </a:cubicBezTo>
                  <a:lnTo>
                    <a:pt x="4400" y="2008"/>
                  </a:lnTo>
                  <a:lnTo>
                    <a:pt x="4400" y="317"/>
                  </a:lnTo>
                  <a:close/>
                  <a:moveTo>
                    <a:pt x="2280" y="5937"/>
                  </a:moveTo>
                  <a:cubicBezTo>
                    <a:pt x="2352" y="6223"/>
                    <a:pt x="2471" y="6485"/>
                    <a:pt x="2614" y="6747"/>
                  </a:cubicBezTo>
                  <a:cubicBezTo>
                    <a:pt x="2756" y="7009"/>
                    <a:pt x="2947" y="7247"/>
                    <a:pt x="3161" y="7461"/>
                  </a:cubicBezTo>
                  <a:cubicBezTo>
                    <a:pt x="2328" y="7223"/>
                    <a:pt x="1590" y="6675"/>
                    <a:pt x="1137" y="5937"/>
                  </a:cubicBezTo>
                  <a:close/>
                  <a:moveTo>
                    <a:pt x="4253" y="1"/>
                  </a:moveTo>
                  <a:cubicBezTo>
                    <a:pt x="2084" y="1"/>
                    <a:pt x="0" y="1775"/>
                    <a:pt x="256" y="4365"/>
                  </a:cubicBezTo>
                  <a:cubicBezTo>
                    <a:pt x="468" y="6652"/>
                    <a:pt x="2345" y="7977"/>
                    <a:pt x="4245" y="7977"/>
                  </a:cubicBezTo>
                  <a:cubicBezTo>
                    <a:pt x="5551" y="7977"/>
                    <a:pt x="6867" y="7352"/>
                    <a:pt x="7662" y="5985"/>
                  </a:cubicBezTo>
                  <a:lnTo>
                    <a:pt x="7662" y="5961"/>
                  </a:lnTo>
                  <a:lnTo>
                    <a:pt x="7305" y="5961"/>
                  </a:lnTo>
                  <a:cubicBezTo>
                    <a:pt x="6829" y="6675"/>
                    <a:pt x="6114" y="7223"/>
                    <a:pt x="5305" y="7485"/>
                  </a:cubicBezTo>
                  <a:cubicBezTo>
                    <a:pt x="5519" y="7271"/>
                    <a:pt x="5686" y="7009"/>
                    <a:pt x="5829" y="6747"/>
                  </a:cubicBezTo>
                  <a:cubicBezTo>
                    <a:pt x="5971" y="6509"/>
                    <a:pt x="6090" y="6223"/>
                    <a:pt x="6162" y="5961"/>
                  </a:cubicBezTo>
                  <a:lnTo>
                    <a:pt x="5829" y="5961"/>
                  </a:lnTo>
                  <a:cubicBezTo>
                    <a:pt x="5757" y="6175"/>
                    <a:pt x="5662" y="6389"/>
                    <a:pt x="5567" y="6604"/>
                  </a:cubicBezTo>
                  <a:cubicBezTo>
                    <a:pt x="5233" y="7199"/>
                    <a:pt x="4828" y="7556"/>
                    <a:pt x="4376" y="7628"/>
                  </a:cubicBezTo>
                  <a:lnTo>
                    <a:pt x="4376" y="5961"/>
                  </a:lnTo>
                  <a:lnTo>
                    <a:pt x="4066" y="5961"/>
                  </a:lnTo>
                  <a:lnTo>
                    <a:pt x="4066" y="7628"/>
                  </a:lnTo>
                  <a:cubicBezTo>
                    <a:pt x="3614" y="7556"/>
                    <a:pt x="3209" y="7199"/>
                    <a:pt x="2876" y="6604"/>
                  </a:cubicBezTo>
                  <a:cubicBezTo>
                    <a:pt x="2756" y="6389"/>
                    <a:pt x="2661" y="6151"/>
                    <a:pt x="2566" y="5937"/>
                  </a:cubicBezTo>
                  <a:lnTo>
                    <a:pt x="3804" y="5937"/>
                  </a:lnTo>
                  <a:cubicBezTo>
                    <a:pt x="3685" y="5889"/>
                    <a:pt x="3638" y="5770"/>
                    <a:pt x="3638" y="5651"/>
                  </a:cubicBezTo>
                  <a:lnTo>
                    <a:pt x="3638" y="5627"/>
                  </a:lnTo>
                  <a:lnTo>
                    <a:pt x="2471" y="5627"/>
                  </a:lnTo>
                  <a:cubicBezTo>
                    <a:pt x="2375" y="5223"/>
                    <a:pt x="2304" y="4794"/>
                    <a:pt x="2280" y="4389"/>
                  </a:cubicBezTo>
                  <a:cubicBezTo>
                    <a:pt x="2233" y="4389"/>
                    <a:pt x="2185" y="4413"/>
                    <a:pt x="2137" y="4413"/>
                  </a:cubicBezTo>
                  <a:cubicBezTo>
                    <a:pt x="2066" y="4413"/>
                    <a:pt x="2018" y="4389"/>
                    <a:pt x="1971" y="4365"/>
                  </a:cubicBezTo>
                  <a:lnTo>
                    <a:pt x="1971" y="4365"/>
                  </a:lnTo>
                  <a:cubicBezTo>
                    <a:pt x="1994" y="4794"/>
                    <a:pt x="2042" y="5199"/>
                    <a:pt x="2137" y="5627"/>
                  </a:cubicBezTo>
                  <a:lnTo>
                    <a:pt x="923" y="5627"/>
                  </a:lnTo>
                  <a:cubicBezTo>
                    <a:pt x="685" y="5151"/>
                    <a:pt x="542" y="4651"/>
                    <a:pt x="542" y="4127"/>
                  </a:cubicBezTo>
                  <a:lnTo>
                    <a:pt x="1732" y="4127"/>
                  </a:lnTo>
                  <a:cubicBezTo>
                    <a:pt x="1709" y="4079"/>
                    <a:pt x="1685" y="4032"/>
                    <a:pt x="1685" y="3960"/>
                  </a:cubicBezTo>
                  <a:cubicBezTo>
                    <a:pt x="1685" y="3913"/>
                    <a:pt x="1709" y="3865"/>
                    <a:pt x="1709" y="3817"/>
                  </a:cubicBezTo>
                  <a:lnTo>
                    <a:pt x="518" y="3817"/>
                  </a:lnTo>
                  <a:cubicBezTo>
                    <a:pt x="542" y="3294"/>
                    <a:pt x="685" y="2793"/>
                    <a:pt x="923" y="2317"/>
                  </a:cubicBezTo>
                  <a:lnTo>
                    <a:pt x="2161" y="2317"/>
                  </a:lnTo>
                  <a:cubicBezTo>
                    <a:pt x="2066" y="2722"/>
                    <a:pt x="1994" y="3151"/>
                    <a:pt x="1971" y="3556"/>
                  </a:cubicBezTo>
                  <a:cubicBezTo>
                    <a:pt x="2018" y="3532"/>
                    <a:pt x="2090" y="3532"/>
                    <a:pt x="2137" y="3532"/>
                  </a:cubicBezTo>
                  <a:cubicBezTo>
                    <a:pt x="2209" y="3532"/>
                    <a:pt x="2256" y="3532"/>
                    <a:pt x="2304" y="3556"/>
                  </a:cubicBezTo>
                  <a:cubicBezTo>
                    <a:pt x="2328" y="3127"/>
                    <a:pt x="2375" y="2722"/>
                    <a:pt x="2495" y="2317"/>
                  </a:cubicBezTo>
                  <a:lnTo>
                    <a:pt x="3661" y="2317"/>
                  </a:lnTo>
                  <a:cubicBezTo>
                    <a:pt x="3661" y="2150"/>
                    <a:pt x="3780" y="2031"/>
                    <a:pt x="3947" y="2031"/>
                  </a:cubicBezTo>
                  <a:lnTo>
                    <a:pt x="6186" y="2031"/>
                  </a:lnTo>
                  <a:cubicBezTo>
                    <a:pt x="6090" y="1746"/>
                    <a:pt x="5971" y="1460"/>
                    <a:pt x="5829" y="1222"/>
                  </a:cubicBezTo>
                  <a:cubicBezTo>
                    <a:pt x="5686" y="936"/>
                    <a:pt x="5519" y="698"/>
                    <a:pt x="5305" y="483"/>
                  </a:cubicBezTo>
                  <a:lnTo>
                    <a:pt x="5305" y="483"/>
                  </a:lnTo>
                  <a:cubicBezTo>
                    <a:pt x="5924" y="674"/>
                    <a:pt x="6472" y="1031"/>
                    <a:pt x="6900" y="1507"/>
                  </a:cubicBezTo>
                  <a:lnTo>
                    <a:pt x="7234" y="1388"/>
                  </a:lnTo>
                  <a:cubicBezTo>
                    <a:pt x="6396" y="426"/>
                    <a:pt x="5315" y="1"/>
                    <a:pt x="4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3320579" y="2875667"/>
              <a:ext cx="37468" cy="10622"/>
            </a:xfrm>
            <a:custGeom>
              <a:avLst/>
              <a:gdLst/>
              <a:ahLst/>
              <a:cxnLst/>
              <a:rect l="l" t="t" r="r" b="b"/>
              <a:pathLst>
                <a:path w="1097" h="311" extrusionOk="0">
                  <a:moveTo>
                    <a:pt x="1" y="0"/>
                  </a:moveTo>
                  <a:cubicBezTo>
                    <a:pt x="25" y="48"/>
                    <a:pt x="25" y="96"/>
                    <a:pt x="25" y="143"/>
                  </a:cubicBezTo>
                  <a:cubicBezTo>
                    <a:pt x="25" y="191"/>
                    <a:pt x="25" y="262"/>
                    <a:pt x="1" y="310"/>
                  </a:cubicBezTo>
                  <a:lnTo>
                    <a:pt x="1096" y="310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3356373" y="2813847"/>
              <a:ext cx="185496" cy="136688"/>
            </a:xfrm>
            <a:custGeom>
              <a:avLst/>
              <a:gdLst/>
              <a:ahLst/>
              <a:cxnLst/>
              <a:rect l="l" t="t" r="r" b="b"/>
              <a:pathLst>
                <a:path w="5431" h="4002" extrusionOk="0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lnTo>
                    <a:pt x="1" y="3692"/>
                  </a:lnTo>
                  <a:cubicBezTo>
                    <a:pt x="1" y="3859"/>
                    <a:pt x="144" y="4001"/>
                    <a:pt x="334" y="4001"/>
                  </a:cubicBezTo>
                  <a:lnTo>
                    <a:pt x="5097" y="4001"/>
                  </a:lnTo>
                  <a:cubicBezTo>
                    <a:pt x="5288" y="4001"/>
                    <a:pt x="5430" y="3859"/>
                    <a:pt x="5430" y="3692"/>
                  </a:cubicBezTo>
                  <a:lnTo>
                    <a:pt x="5430" y="1549"/>
                  </a:lnTo>
                  <a:lnTo>
                    <a:pt x="5407" y="1525"/>
                  </a:lnTo>
                  <a:lnTo>
                    <a:pt x="5383" y="1525"/>
                  </a:lnTo>
                  <a:lnTo>
                    <a:pt x="4907" y="1120"/>
                  </a:lnTo>
                  <a:cubicBezTo>
                    <a:pt x="4883" y="1120"/>
                    <a:pt x="4859" y="1096"/>
                    <a:pt x="4835" y="1096"/>
                  </a:cubicBezTo>
                  <a:cubicBezTo>
                    <a:pt x="4811" y="1096"/>
                    <a:pt x="4787" y="1120"/>
                    <a:pt x="4764" y="1120"/>
                  </a:cubicBezTo>
                  <a:lnTo>
                    <a:pt x="4287" y="1525"/>
                  </a:lnTo>
                  <a:lnTo>
                    <a:pt x="4264" y="1525"/>
                  </a:lnTo>
                  <a:cubicBezTo>
                    <a:pt x="4240" y="1525"/>
                    <a:pt x="4216" y="1501"/>
                    <a:pt x="4216" y="1501"/>
                  </a:cubicBezTo>
                  <a:lnTo>
                    <a:pt x="4097" y="906"/>
                  </a:lnTo>
                  <a:cubicBezTo>
                    <a:pt x="4097" y="834"/>
                    <a:pt x="4049" y="810"/>
                    <a:pt x="4002" y="810"/>
                  </a:cubicBezTo>
                  <a:lnTo>
                    <a:pt x="3382" y="810"/>
                  </a:lnTo>
                  <a:cubicBezTo>
                    <a:pt x="3359" y="810"/>
                    <a:pt x="3335" y="810"/>
                    <a:pt x="3335" y="786"/>
                  </a:cubicBezTo>
                  <a:cubicBezTo>
                    <a:pt x="3311" y="763"/>
                    <a:pt x="3311" y="739"/>
                    <a:pt x="3335" y="715"/>
                  </a:cubicBezTo>
                  <a:lnTo>
                    <a:pt x="3621" y="191"/>
                  </a:lnTo>
                  <a:cubicBezTo>
                    <a:pt x="3644" y="143"/>
                    <a:pt x="3644" y="96"/>
                    <a:pt x="3597" y="48"/>
                  </a:cubicBezTo>
                  <a:lnTo>
                    <a:pt x="35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3418194" y="2845748"/>
              <a:ext cx="63494" cy="71247"/>
            </a:xfrm>
            <a:custGeom>
              <a:avLst/>
              <a:gdLst/>
              <a:ahLst/>
              <a:cxnLst/>
              <a:rect l="l" t="t" r="r" b="b"/>
              <a:pathLst>
                <a:path w="1859" h="2086" extrusionOk="0">
                  <a:moveTo>
                    <a:pt x="107" y="0"/>
                  </a:moveTo>
                  <a:cubicBezTo>
                    <a:pt x="52" y="0"/>
                    <a:pt x="1" y="45"/>
                    <a:pt x="1" y="114"/>
                  </a:cubicBezTo>
                  <a:lnTo>
                    <a:pt x="1" y="1972"/>
                  </a:lnTo>
                  <a:cubicBezTo>
                    <a:pt x="1" y="2042"/>
                    <a:pt x="52" y="2086"/>
                    <a:pt x="107" y="2086"/>
                  </a:cubicBezTo>
                  <a:cubicBezTo>
                    <a:pt x="127" y="2086"/>
                    <a:pt x="148" y="2080"/>
                    <a:pt x="167" y="2067"/>
                  </a:cubicBezTo>
                  <a:lnTo>
                    <a:pt x="1787" y="1138"/>
                  </a:lnTo>
                  <a:cubicBezTo>
                    <a:pt x="1858" y="1091"/>
                    <a:pt x="1858" y="996"/>
                    <a:pt x="1787" y="948"/>
                  </a:cubicBezTo>
                  <a:lnTo>
                    <a:pt x="167" y="19"/>
                  </a:lnTo>
                  <a:cubicBezTo>
                    <a:pt x="148" y="6"/>
                    <a:pt x="127" y="0"/>
                    <a:pt x="1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3418194" y="2845850"/>
              <a:ext cx="19571" cy="71555"/>
            </a:xfrm>
            <a:custGeom>
              <a:avLst/>
              <a:gdLst/>
              <a:ahLst/>
              <a:cxnLst/>
              <a:rect l="l" t="t" r="r" b="b"/>
              <a:pathLst>
                <a:path w="573" h="2095" extrusionOk="0">
                  <a:moveTo>
                    <a:pt x="117" y="1"/>
                  </a:moveTo>
                  <a:cubicBezTo>
                    <a:pt x="58" y="1"/>
                    <a:pt x="1" y="56"/>
                    <a:pt x="1" y="111"/>
                  </a:cubicBezTo>
                  <a:lnTo>
                    <a:pt x="1" y="1993"/>
                  </a:lnTo>
                  <a:cubicBezTo>
                    <a:pt x="1" y="2052"/>
                    <a:pt x="65" y="2094"/>
                    <a:pt x="128" y="2094"/>
                  </a:cubicBezTo>
                  <a:cubicBezTo>
                    <a:pt x="141" y="2094"/>
                    <a:pt x="155" y="2092"/>
                    <a:pt x="167" y="2088"/>
                  </a:cubicBezTo>
                  <a:lnTo>
                    <a:pt x="572" y="1850"/>
                  </a:lnTo>
                  <a:lnTo>
                    <a:pt x="572" y="254"/>
                  </a:lnTo>
                  <a:lnTo>
                    <a:pt x="167" y="16"/>
                  </a:lnTo>
                  <a:cubicBezTo>
                    <a:pt x="151" y="5"/>
                    <a:pt x="134" y="1"/>
                    <a:pt x="117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3356373" y="2813027"/>
              <a:ext cx="37468" cy="136688"/>
            </a:xfrm>
            <a:custGeom>
              <a:avLst/>
              <a:gdLst/>
              <a:ahLst/>
              <a:cxnLst/>
              <a:rect l="l" t="t" r="r" b="b"/>
              <a:pathLst>
                <a:path w="1097" h="4002" extrusionOk="0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lnTo>
                    <a:pt x="1" y="3668"/>
                  </a:lnTo>
                  <a:cubicBezTo>
                    <a:pt x="1" y="3859"/>
                    <a:pt x="144" y="4002"/>
                    <a:pt x="334" y="4002"/>
                  </a:cubicBezTo>
                  <a:lnTo>
                    <a:pt x="1072" y="4002"/>
                  </a:lnTo>
                  <a:cubicBezTo>
                    <a:pt x="906" y="3978"/>
                    <a:pt x="763" y="3859"/>
                    <a:pt x="763" y="3668"/>
                  </a:cubicBezTo>
                  <a:lnTo>
                    <a:pt x="763" y="334"/>
                  </a:lnTo>
                  <a:cubicBezTo>
                    <a:pt x="763" y="144"/>
                    <a:pt x="906" y="1"/>
                    <a:pt x="1096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3460512" y="2749191"/>
              <a:ext cx="121216" cy="117596"/>
            </a:xfrm>
            <a:custGeom>
              <a:avLst/>
              <a:gdLst/>
              <a:ahLst/>
              <a:cxnLst/>
              <a:rect l="l" t="t" r="r" b="b"/>
              <a:pathLst>
                <a:path w="3549" h="3443" extrusionOk="0">
                  <a:moveTo>
                    <a:pt x="1771" y="0"/>
                  </a:moveTo>
                  <a:cubicBezTo>
                    <a:pt x="1744" y="0"/>
                    <a:pt x="1715" y="12"/>
                    <a:pt x="1691" y="36"/>
                  </a:cubicBezTo>
                  <a:lnTo>
                    <a:pt x="1405" y="584"/>
                  </a:lnTo>
                  <a:cubicBezTo>
                    <a:pt x="1388" y="601"/>
                    <a:pt x="1360" y="617"/>
                    <a:pt x="1336" y="617"/>
                  </a:cubicBezTo>
                  <a:cubicBezTo>
                    <a:pt x="1326" y="617"/>
                    <a:pt x="1317" y="615"/>
                    <a:pt x="1310" y="608"/>
                  </a:cubicBezTo>
                  <a:lnTo>
                    <a:pt x="714" y="393"/>
                  </a:lnTo>
                  <a:cubicBezTo>
                    <a:pt x="702" y="389"/>
                    <a:pt x="690" y="387"/>
                    <a:pt x="679" y="387"/>
                  </a:cubicBezTo>
                  <a:cubicBezTo>
                    <a:pt x="628" y="387"/>
                    <a:pt x="595" y="430"/>
                    <a:pt x="595" y="489"/>
                  </a:cubicBezTo>
                  <a:lnTo>
                    <a:pt x="714" y="1108"/>
                  </a:lnTo>
                  <a:cubicBezTo>
                    <a:pt x="714" y="1132"/>
                    <a:pt x="691" y="1179"/>
                    <a:pt x="667" y="1179"/>
                  </a:cubicBezTo>
                  <a:lnTo>
                    <a:pt x="71" y="1393"/>
                  </a:lnTo>
                  <a:cubicBezTo>
                    <a:pt x="24" y="1417"/>
                    <a:pt x="0" y="1489"/>
                    <a:pt x="48" y="1536"/>
                  </a:cubicBezTo>
                  <a:lnTo>
                    <a:pt x="524" y="1941"/>
                  </a:lnTo>
                  <a:cubicBezTo>
                    <a:pt x="548" y="1965"/>
                    <a:pt x="572" y="2013"/>
                    <a:pt x="548" y="2036"/>
                  </a:cubicBezTo>
                  <a:lnTo>
                    <a:pt x="238" y="2584"/>
                  </a:lnTo>
                  <a:cubicBezTo>
                    <a:pt x="214" y="2632"/>
                    <a:pt x="262" y="2703"/>
                    <a:pt x="310" y="2703"/>
                  </a:cubicBezTo>
                  <a:lnTo>
                    <a:pt x="929" y="2703"/>
                  </a:lnTo>
                  <a:cubicBezTo>
                    <a:pt x="976" y="2703"/>
                    <a:pt x="1000" y="2727"/>
                    <a:pt x="1024" y="2751"/>
                  </a:cubicBezTo>
                  <a:lnTo>
                    <a:pt x="1119" y="3370"/>
                  </a:lnTo>
                  <a:cubicBezTo>
                    <a:pt x="1135" y="3416"/>
                    <a:pt x="1170" y="3442"/>
                    <a:pt x="1206" y="3442"/>
                  </a:cubicBezTo>
                  <a:cubicBezTo>
                    <a:pt x="1225" y="3442"/>
                    <a:pt x="1245" y="3435"/>
                    <a:pt x="1262" y="3418"/>
                  </a:cubicBezTo>
                  <a:lnTo>
                    <a:pt x="1738" y="3013"/>
                  </a:lnTo>
                  <a:cubicBezTo>
                    <a:pt x="1750" y="3001"/>
                    <a:pt x="1768" y="2995"/>
                    <a:pt x="1786" y="2995"/>
                  </a:cubicBezTo>
                  <a:cubicBezTo>
                    <a:pt x="1804" y="2995"/>
                    <a:pt x="1822" y="3001"/>
                    <a:pt x="1834" y="3013"/>
                  </a:cubicBezTo>
                  <a:lnTo>
                    <a:pt x="2310" y="3418"/>
                  </a:lnTo>
                  <a:cubicBezTo>
                    <a:pt x="2324" y="3432"/>
                    <a:pt x="2340" y="3437"/>
                    <a:pt x="2356" y="3437"/>
                  </a:cubicBezTo>
                  <a:cubicBezTo>
                    <a:pt x="2393" y="3437"/>
                    <a:pt x="2429" y="3404"/>
                    <a:pt x="2429" y="3370"/>
                  </a:cubicBezTo>
                  <a:lnTo>
                    <a:pt x="2548" y="2751"/>
                  </a:lnTo>
                  <a:cubicBezTo>
                    <a:pt x="2548" y="2727"/>
                    <a:pt x="2596" y="2703"/>
                    <a:pt x="2620" y="2703"/>
                  </a:cubicBezTo>
                  <a:lnTo>
                    <a:pt x="3239" y="2703"/>
                  </a:lnTo>
                  <a:cubicBezTo>
                    <a:pt x="3310" y="2703"/>
                    <a:pt x="3334" y="2632"/>
                    <a:pt x="3310" y="2584"/>
                  </a:cubicBezTo>
                  <a:lnTo>
                    <a:pt x="3024" y="2036"/>
                  </a:lnTo>
                  <a:cubicBezTo>
                    <a:pt x="3001" y="2013"/>
                    <a:pt x="3001" y="1965"/>
                    <a:pt x="3048" y="1941"/>
                  </a:cubicBezTo>
                  <a:lnTo>
                    <a:pt x="3501" y="1536"/>
                  </a:lnTo>
                  <a:cubicBezTo>
                    <a:pt x="3548" y="1489"/>
                    <a:pt x="3548" y="1417"/>
                    <a:pt x="3477" y="1393"/>
                  </a:cubicBezTo>
                  <a:lnTo>
                    <a:pt x="2882" y="1179"/>
                  </a:lnTo>
                  <a:cubicBezTo>
                    <a:pt x="2858" y="1179"/>
                    <a:pt x="2834" y="1132"/>
                    <a:pt x="2834" y="1108"/>
                  </a:cubicBezTo>
                  <a:lnTo>
                    <a:pt x="2953" y="489"/>
                  </a:lnTo>
                  <a:cubicBezTo>
                    <a:pt x="2953" y="430"/>
                    <a:pt x="2921" y="387"/>
                    <a:pt x="2870" y="387"/>
                  </a:cubicBezTo>
                  <a:cubicBezTo>
                    <a:pt x="2859" y="387"/>
                    <a:pt x="2847" y="389"/>
                    <a:pt x="2834" y="393"/>
                  </a:cubicBezTo>
                  <a:lnTo>
                    <a:pt x="2239" y="608"/>
                  </a:lnTo>
                  <a:cubicBezTo>
                    <a:pt x="2232" y="615"/>
                    <a:pt x="2223" y="617"/>
                    <a:pt x="2213" y="617"/>
                  </a:cubicBezTo>
                  <a:cubicBezTo>
                    <a:pt x="2189" y="617"/>
                    <a:pt x="2160" y="601"/>
                    <a:pt x="2143" y="584"/>
                  </a:cubicBezTo>
                  <a:lnTo>
                    <a:pt x="1858" y="36"/>
                  </a:lnTo>
                  <a:lnTo>
                    <a:pt x="1834" y="36"/>
                  </a:lnTo>
                  <a:cubicBezTo>
                    <a:pt x="1822" y="12"/>
                    <a:pt x="1798" y="0"/>
                    <a:pt x="1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3460512" y="2762409"/>
              <a:ext cx="86241" cy="104207"/>
            </a:xfrm>
            <a:custGeom>
              <a:avLst/>
              <a:gdLst/>
              <a:ahLst/>
              <a:cxnLst/>
              <a:rect l="l" t="t" r="r" b="b"/>
              <a:pathLst>
                <a:path w="2525" h="3051" extrusionOk="0">
                  <a:moveTo>
                    <a:pt x="679" y="0"/>
                  </a:moveTo>
                  <a:cubicBezTo>
                    <a:pt x="628" y="0"/>
                    <a:pt x="595" y="43"/>
                    <a:pt x="595" y="102"/>
                  </a:cubicBezTo>
                  <a:lnTo>
                    <a:pt x="714" y="721"/>
                  </a:lnTo>
                  <a:cubicBezTo>
                    <a:pt x="714" y="745"/>
                    <a:pt x="691" y="792"/>
                    <a:pt x="667" y="792"/>
                  </a:cubicBezTo>
                  <a:lnTo>
                    <a:pt x="71" y="1006"/>
                  </a:lnTo>
                  <a:cubicBezTo>
                    <a:pt x="24" y="1030"/>
                    <a:pt x="0" y="1102"/>
                    <a:pt x="48" y="1149"/>
                  </a:cubicBezTo>
                  <a:lnTo>
                    <a:pt x="524" y="1554"/>
                  </a:lnTo>
                  <a:cubicBezTo>
                    <a:pt x="548" y="1578"/>
                    <a:pt x="572" y="1626"/>
                    <a:pt x="548" y="1649"/>
                  </a:cubicBezTo>
                  <a:lnTo>
                    <a:pt x="238" y="2197"/>
                  </a:lnTo>
                  <a:cubicBezTo>
                    <a:pt x="214" y="2245"/>
                    <a:pt x="262" y="2316"/>
                    <a:pt x="310" y="2316"/>
                  </a:cubicBezTo>
                  <a:lnTo>
                    <a:pt x="929" y="2316"/>
                  </a:lnTo>
                  <a:cubicBezTo>
                    <a:pt x="976" y="2316"/>
                    <a:pt x="1000" y="2340"/>
                    <a:pt x="1024" y="2364"/>
                  </a:cubicBezTo>
                  <a:lnTo>
                    <a:pt x="1119" y="2983"/>
                  </a:lnTo>
                  <a:cubicBezTo>
                    <a:pt x="1136" y="3017"/>
                    <a:pt x="1177" y="3050"/>
                    <a:pt x="1216" y="3050"/>
                  </a:cubicBezTo>
                  <a:cubicBezTo>
                    <a:pt x="1232" y="3050"/>
                    <a:pt x="1248" y="3045"/>
                    <a:pt x="1262" y="3031"/>
                  </a:cubicBezTo>
                  <a:lnTo>
                    <a:pt x="1738" y="2626"/>
                  </a:lnTo>
                  <a:cubicBezTo>
                    <a:pt x="1750" y="2614"/>
                    <a:pt x="1768" y="2608"/>
                    <a:pt x="1786" y="2608"/>
                  </a:cubicBezTo>
                  <a:cubicBezTo>
                    <a:pt x="1804" y="2608"/>
                    <a:pt x="1822" y="2614"/>
                    <a:pt x="1834" y="2626"/>
                  </a:cubicBezTo>
                  <a:lnTo>
                    <a:pt x="2310" y="3031"/>
                  </a:lnTo>
                  <a:cubicBezTo>
                    <a:pt x="2324" y="3045"/>
                    <a:pt x="2340" y="3050"/>
                    <a:pt x="2356" y="3050"/>
                  </a:cubicBezTo>
                  <a:cubicBezTo>
                    <a:pt x="2393" y="3050"/>
                    <a:pt x="2429" y="3017"/>
                    <a:pt x="2429" y="2983"/>
                  </a:cubicBezTo>
                  <a:lnTo>
                    <a:pt x="2524" y="2459"/>
                  </a:lnTo>
                  <a:cubicBezTo>
                    <a:pt x="1738" y="2435"/>
                    <a:pt x="1096" y="1769"/>
                    <a:pt x="1119" y="959"/>
                  </a:cubicBezTo>
                  <a:cubicBezTo>
                    <a:pt x="1119" y="697"/>
                    <a:pt x="1167" y="459"/>
                    <a:pt x="1310" y="221"/>
                  </a:cubicBezTo>
                  <a:lnTo>
                    <a:pt x="714" y="6"/>
                  </a:lnTo>
                  <a:cubicBezTo>
                    <a:pt x="702" y="2"/>
                    <a:pt x="690" y="0"/>
                    <a:pt x="679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3501976" y="2784576"/>
              <a:ext cx="39073" cy="11408"/>
            </a:xfrm>
            <a:custGeom>
              <a:avLst/>
              <a:gdLst/>
              <a:ahLst/>
              <a:cxnLst/>
              <a:rect l="l" t="t" r="r" b="b"/>
              <a:pathLst>
                <a:path w="1144" h="334" extrusionOk="0">
                  <a:moveTo>
                    <a:pt x="191" y="0"/>
                  </a:moveTo>
                  <a:cubicBezTo>
                    <a:pt x="1" y="24"/>
                    <a:pt x="1" y="310"/>
                    <a:pt x="191" y="334"/>
                  </a:cubicBezTo>
                  <a:lnTo>
                    <a:pt x="953" y="334"/>
                  </a:lnTo>
                  <a:cubicBezTo>
                    <a:pt x="1144" y="310"/>
                    <a:pt x="1144" y="24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3495692" y="2803225"/>
              <a:ext cx="50891" cy="10691"/>
            </a:xfrm>
            <a:custGeom>
              <a:avLst/>
              <a:gdLst/>
              <a:ahLst/>
              <a:cxnLst/>
              <a:rect l="l" t="t" r="r" b="b"/>
              <a:pathLst>
                <a:path w="1490" h="313" extrusionOk="0">
                  <a:moveTo>
                    <a:pt x="167" y="1"/>
                  </a:moveTo>
                  <a:cubicBezTo>
                    <a:pt x="0" y="1"/>
                    <a:pt x="0" y="313"/>
                    <a:pt x="167" y="313"/>
                  </a:cubicBezTo>
                  <a:cubicBezTo>
                    <a:pt x="172" y="313"/>
                    <a:pt x="178" y="312"/>
                    <a:pt x="185" y="312"/>
                  </a:cubicBezTo>
                  <a:lnTo>
                    <a:pt x="1328" y="312"/>
                  </a:lnTo>
                  <a:cubicBezTo>
                    <a:pt x="1333" y="312"/>
                    <a:pt x="1338" y="313"/>
                    <a:pt x="1343" y="313"/>
                  </a:cubicBezTo>
                  <a:cubicBezTo>
                    <a:pt x="1489" y="313"/>
                    <a:pt x="1489" y="1"/>
                    <a:pt x="1343" y="1"/>
                  </a:cubicBezTo>
                  <a:cubicBezTo>
                    <a:pt x="1338" y="1"/>
                    <a:pt x="1333" y="1"/>
                    <a:pt x="1328" y="2"/>
                  </a:cubicBezTo>
                  <a:lnTo>
                    <a:pt x="185" y="2"/>
                  </a:lnTo>
                  <a:cubicBezTo>
                    <a:pt x="178" y="1"/>
                    <a:pt x="17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3501976" y="2820370"/>
              <a:ext cx="39073" cy="10588"/>
            </a:xfrm>
            <a:custGeom>
              <a:avLst/>
              <a:gdLst/>
              <a:ahLst/>
              <a:cxnLst/>
              <a:rect l="l" t="t" r="r" b="b"/>
              <a:pathLst>
                <a:path w="1144" h="310" extrusionOk="0">
                  <a:moveTo>
                    <a:pt x="191" y="0"/>
                  </a:moveTo>
                  <a:cubicBezTo>
                    <a:pt x="1" y="24"/>
                    <a:pt x="1" y="286"/>
                    <a:pt x="191" y="310"/>
                  </a:cubicBezTo>
                  <a:lnTo>
                    <a:pt x="953" y="310"/>
                  </a:lnTo>
                  <a:cubicBezTo>
                    <a:pt x="1144" y="286"/>
                    <a:pt x="1144" y="24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3322218" y="2708923"/>
              <a:ext cx="31764" cy="31764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53" y="1"/>
                  </a:moveTo>
                  <a:cubicBezTo>
                    <a:pt x="215" y="1"/>
                    <a:pt x="1" y="215"/>
                    <a:pt x="1" y="477"/>
                  </a:cubicBezTo>
                  <a:cubicBezTo>
                    <a:pt x="1" y="739"/>
                    <a:pt x="215" y="929"/>
                    <a:pt x="453" y="929"/>
                  </a:cubicBezTo>
                  <a:cubicBezTo>
                    <a:pt x="715" y="929"/>
                    <a:pt x="929" y="739"/>
                    <a:pt x="929" y="477"/>
                  </a:cubicBezTo>
                  <a:cubicBezTo>
                    <a:pt x="929" y="215"/>
                    <a:pt x="715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3318154" y="2708923"/>
              <a:ext cx="26880" cy="31764"/>
            </a:xfrm>
            <a:custGeom>
              <a:avLst/>
              <a:gdLst/>
              <a:ahLst/>
              <a:cxnLst/>
              <a:rect l="l" t="t" r="r" b="b"/>
              <a:pathLst>
                <a:path w="787" h="930" extrusionOk="0">
                  <a:moveTo>
                    <a:pt x="596" y="1"/>
                  </a:moveTo>
                  <a:cubicBezTo>
                    <a:pt x="1" y="48"/>
                    <a:pt x="1" y="905"/>
                    <a:pt x="596" y="929"/>
                  </a:cubicBezTo>
                  <a:cubicBezTo>
                    <a:pt x="643" y="929"/>
                    <a:pt x="715" y="929"/>
                    <a:pt x="786" y="882"/>
                  </a:cubicBezTo>
                  <a:cubicBezTo>
                    <a:pt x="620" y="810"/>
                    <a:pt x="524" y="667"/>
                    <a:pt x="524" y="477"/>
                  </a:cubicBezTo>
                  <a:cubicBezTo>
                    <a:pt x="524" y="286"/>
                    <a:pt x="620" y="143"/>
                    <a:pt x="786" y="48"/>
                  </a:cubicBezTo>
                  <a:cubicBezTo>
                    <a:pt x="715" y="24"/>
                    <a:pt x="643" y="1"/>
                    <a:pt x="596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3290488" y="2865079"/>
              <a:ext cx="31764" cy="31764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77" y="1"/>
                  </a:moveTo>
                  <a:cubicBezTo>
                    <a:pt x="215" y="1"/>
                    <a:pt x="1" y="191"/>
                    <a:pt x="1" y="453"/>
                  </a:cubicBezTo>
                  <a:cubicBezTo>
                    <a:pt x="1" y="715"/>
                    <a:pt x="215" y="930"/>
                    <a:pt x="477" y="930"/>
                  </a:cubicBezTo>
                  <a:cubicBezTo>
                    <a:pt x="739" y="930"/>
                    <a:pt x="930" y="715"/>
                    <a:pt x="930" y="453"/>
                  </a:cubicBezTo>
                  <a:cubicBezTo>
                    <a:pt x="930" y="191"/>
                    <a:pt x="739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3284477" y="2864977"/>
              <a:ext cx="28827" cy="31935"/>
            </a:xfrm>
            <a:custGeom>
              <a:avLst/>
              <a:gdLst/>
              <a:ahLst/>
              <a:cxnLst/>
              <a:rect l="l" t="t" r="r" b="b"/>
              <a:pathLst>
                <a:path w="844" h="935" extrusionOk="0">
                  <a:moveTo>
                    <a:pt x="589" y="0"/>
                  </a:moveTo>
                  <a:cubicBezTo>
                    <a:pt x="1" y="0"/>
                    <a:pt x="8" y="934"/>
                    <a:pt x="610" y="934"/>
                  </a:cubicBezTo>
                  <a:cubicBezTo>
                    <a:pt x="624" y="934"/>
                    <a:pt x="638" y="934"/>
                    <a:pt x="653" y="933"/>
                  </a:cubicBezTo>
                  <a:cubicBezTo>
                    <a:pt x="725" y="933"/>
                    <a:pt x="772" y="909"/>
                    <a:pt x="820" y="885"/>
                  </a:cubicBezTo>
                  <a:cubicBezTo>
                    <a:pt x="653" y="814"/>
                    <a:pt x="534" y="647"/>
                    <a:pt x="534" y="456"/>
                  </a:cubicBezTo>
                  <a:cubicBezTo>
                    <a:pt x="534" y="266"/>
                    <a:pt x="653" y="99"/>
                    <a:pt x="844" y="28"/>
                  </a:cubicBezTo>
                  <a:cubicBezTo>
                    <a:pt x="772" y="4"/>
                    <a:pt x="725" y="4"/>
                    <a:pt x="653" y="4"/>
                  </a:cubicBezTo>
                  <a:cubicBezTo>
                    <a:pt x="631" y="2"/>
                    <a:pt x="610" y="0"/>
                    <a:pt x="589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3449104" y="2999309"/>
              <a:ext cx="31764" cy="31764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77" y="0"/>
                  </a:moveTo>
                  <a:cubicBezTo>
                    <a:pt x="215" y="0"/>
                    <a:pt x="1" y="191"/>
                    <a:pt x="1" y="453"/>
                  </a:cubicBezTo>
                  <a:cubicBezTo>
                    <a:pt x="1" y="715"/>
                    <a:pt x="215" y="929"/>
                    <a:pt x="477" y="929"/>
                  </a:cubicBezTo>
                  <a:cubicBezTo>
                    <a:pt x="715" y="929"/>
                    <a:pt x="929" y="715"/>
                    <a:pt x="929" y="453"/>
                  </a:cubicBezTo>
                  <a:cubicBezTo>
                    <a:pt x="929" y="191"/>
                    <a:pt x="715" y="0"/>
                    <a:pt x="4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3442307" y="2999172"/>
              <a:ext cx="29612" cy="31935"/>
            </a:xfrm>
            <a:custGeom>
              <a:avLst/>
              <a:gdLst/>
              <a:ahLst/>
              <a:cxnLst/>
              <a:rect l="l" t="t" r="r" b="b"/>
              <a:pathLst>
                <a:path w="867" h="935" extrusionOk="0">
                  <a:moveTo>
                    <a:pt x="610" y="1"/>
                  </a:moveTo>
                  <a:cubicBezTo>
                    <a:pt x="0" y="1"/>
                    <a:pt x="7" y="935"/>
                    <a:pt x="631" y="935"/>
                  </a:cubicBezTo>
                  <a:cubicBezTo>
                    <a:pt x="646" y="935"/>
                    <a:pt x="661" y="934"/>
                    <a:pt x="676" y="933"/>
                  </a:cubicBezTo>
                  <a:cubicBezTo>
                    <a:pt x="747" y="933"/>
                    <a:pt x="795" y="909"/>
                    <a:pt x="866" y="885"/>
                  </a:cubicBezTo>
                  <a:cubicBezTo>
                    <a:pt x="700" y="814"/>
                    <a:pt x="604" y="647"/>
                    <a:pt x="604" y="457"/>
                  </a:cubicBezTo>
                  <a:cubicBezTo>
                    <a:pt x="604" y="290"/>
                    <a:pt x="700" y="123"/>
                    <a:pt x="866" y="52"/>
                  </a:cubicBezTo>
                  <a:cubicBezTo>
                    <a:pt x="795" y="4"/>
                    <a:pt x="747" y="4"/>
                    <a:pt x="676" y="4"/>
                  </a:cubicBezTo>
                  <a:cubicBezTo>
                    <a:pt x="653" y="2"/>
                    <a:pt x="631" y="1"/>
                    <a:pt x="610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3253089" y="2984656"/>
              <a:ext cx="31764" cy="31764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77" y="1"/>
                  </a:moveTo>
                  <a:cubicBezTo>
                    <a:pt x="215" y="1"/>
                    <a:pt x="0" y="191"/>
                    <a:pt x="0" y="453"/>
                  </a:cubicBezTo>
                  <a:cubicBezTo>
                    <a:pt x="0" y="715"/>
                    <a:pt x="215" y="929"/>
                    <a:pt x="477" y="929"/>
                  </a:cubicBezTo>
                  <a:cubicBezTo>
                    <a:pt x="739" y="929"/>
                    <a:pt x="929" y="715"/>
                    <a:pt x="929" y="453"/>
                  </a:cubicBezTo>
                  <a:cubicBezTo>
                    <a:pt x="929" y="191"/>
                    <a:pt x="739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1" name="Google Shape;1091;p49"/>
            <p:cNvSpPr/>
            <p:nvPr/>
          </p:nvSpPr>
          <p:spPr>
            <a:xfrm>
              <a:off x="3246292" y="2984554"/>
              <a:ext cx="29612" cy="31901"/>
            </a:xfrm>
            <a:custGeom>
              <a:avLst/>
              <a:gdLst/>
              <a:ahLst/>
              <a:cxnLst/>
              <a:rect l="l" t="t" r="r" b="b"/>
              <a:pathLst>
                <a:path w="867" h="934" extrusionOk="0">
                  <a:moveTo>
                    <a:pt x="610" y="0"/>
                  </a:moveTo>
                  <a:cubicBezTo>
                    <a:pt x="0" y="0"/>
                    <a:pt x="7" y="934"/>
                    <a:pt x="631" y="934"/>
                  </a:cubicBezTo>
                  <a:cubicBezTo>
                    <a:pt x="645" y="934"/>
                    <a:pt x="660" y="933"/>
                    <a:pt x="676" y="932"/>
                  </a:cubicBezTo>
                  <a:cubicBezTo>
                    <a:pt x="747" y="932"/>
                    <a:pt x="819" y="909"/>
                    <a:pt x="866" y="885"/>
                  </a:cubicBezTo>
                  <a:cubicBezTo>
                    <a:pt x="699" y="813"/>
                    <a:pt x="604" y="647"/>
                    <a:pt x="604" y="456"/>
                  </a:cubicBezTo>
                  <a:cubicBezTo>
                    <a:pt x="604" y="289"/>
                    <a:pt x="699" y="123"/>
                    <a:pt x="866" y="51"/>
                  </a:cubicBezTo>
                  <a:cubicBezTo>
                    <a:pt x="819" y="4"/>
                    <a:pt x="747" y="4"/>
                    <a:pt x="676" y="4"/>
                  </a:cubicBezTo>
                  <a:cubicBezTo>
                    <a:pt x="653" y="1"/>
                    <a:pt x="631" y="0"/>
                    <a:pt x="610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92" name="Google Shape;1092;p49"/>
          <p:cNvGrpSpPr/>
          <p:nvPr/>
        </p:nvGrpSpPr>
        <p:grpSpPr>
          <a:xfrm>
            <a:off x="1937259" y="1535932"/>
            <a:ext cx="693443" cy="644792"/>
            <a:chOff x="831636" y="2685322"/>
            <a:chExt cx="370957" cy="344931"/>
          </a:xfrm>
        </p:grpSpPr>
        <p:sp>
          <p:nvSpPr>
            <p:cNvPr id="1093" name="Google Shape;1093;p49"/>
            <p:cNvSpPr/>
            <p:nvPr/>
          </p:nvSpPr>
          <p:spPr>
            <a:xfrm>
              <a:off x="832456" y="2762614"/>
              <a:ext cx="365254" cy="193625"/>
            </a:xfrm>
            <a:custGeom>
              <a:avLst/>
              <a:gdLst/>
              <a:ahLst/>
              <a:cxnLst/>
              <a:rect l="l" t="t" r="r" b="b"/>
              <a:pathLst>
                <a:path w="10694" h="5669" extrusionOk="0">
                  <a:moveTo>
                    <a:pt x="262" y="0"/>
                  </a:moveTo>
                  <a:cubicBezTo>
                    <a:pt x="120" y="0"/>
                    <a:pt x="0" y="119"/>
                    <a:pt x="0" y="262"/>
                  </a:cubicBezTo>
                  <a:lnTo>
                    <a:pt x="0" y="5644"/>
                  </a:lnTo>
                  <a:lnTo>
                    <a:pt x="96" y="5668"/>
                  </a:lnTo>
                  <a:lnTo>
                    <a:pt x="10598" y="5668"/>
                  </a:lnTo>
                  <a:lnTo>
                    <a:pt x="10693" y="5644"/>
                  </a:lnTo>
                  <a:lnTo>
                    <a:pt x="10693" y="262"/>
                  </a:lnTo>
                  <a:cubicBezTo>
                    <a:pt x="10693" y="119"/>
                    <a:pt x="10598" y="24"/>
                    <a:pt x="10455" y="24"/>
                  </a:cubicBezTo>
                  <a:lnTo>
                    <a:pt x="3549" y="24"/>
                  </a:lnTo>
                  <a:cubicBezTo>
                    <a:pt x="3525" y="119"/>
                    <a:pt x="3454" y="215"/>
                    <a:pt x="3406" y="310"/>
                  </a:cubicBezTo>
                  <a:lnTo>
                    <a:pt x="3668" y="977"/>
                  </a:lnTo>
                  <a:cubicBezTo>
                    <a:pt x="3668" y="977"/>
                    <a:pt x="3668" y="1000"/>
                    <a:pt x="3668" y="1000"/>
                  </a:cubicBezTo>
                  <a:cubicBezTo>
                    <a:pt x="3668" y="1024"/>
                    <a:pt x="3644" y="1024"/>
                    <a:pt x="3644" y="1024"/>
                  </a:cubicBezTo>
                  <a:lnTo>
                    <a:pt x="3620" y="1024"/>
                  </a:lnTo>
                  <a:lnTo>
                    <a:pt x="2977" y="762"/>
                  </a:lnTo>
                  <a:cubicBezTo>
                    <a:pt x="2691" y="953"/>
                    <a:pt x="2382" y="1048"/>
                    <a:pt x="2048" y="1048"/>
                  </a:cubicBezTo>
                  <a:lnTo>
                    <a:pt x="2025" y="1048"/>
                  </a:lnTo>
                  <a:cubicBezTo>
                    <a:pt x="1358" y="1048"/>
                    <a:pt x="762" y="643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1146408" y="2829900"/>
              <a:ext cx="56185" cy="54955"/>
            </a:xfrm>
            <a:custGeom>
              <a:avLst/>
              <a:gdLst/>
              <a:ahLst/>
              <a:cxnLst/>
              <a:rect l="l" t="t" r="r" b="b"/>
              <a:pathLst>
                <a:path w="1645" h="1609" extrusionOk="0">
                  <a:moveTo>
                    <a:pt x="813" y="1"/>
                  </a:moveTo>
                  <a:cubicBezTo>
                    <a:pt x="787" y="1"/>
                    <a:pt x="763" y="19"/>
                    <a:pt x="763" y="55"/>
                  </a:cubicBezTo>
                  <a:cubicBezTo>
                    <a:pt x="715" y="436"/>
                    <a:pt x="429" y="721"/>
                    <a:pt x="72" y="745"/>
                  </a:cubicBezTo>
                  <a:cubicBezTo>
                    <a:pt x="1" y="769"/>
                    <a:pt x="1" y="864"/>
                    <a:pt x="72" y="888"/>
                  </a:cubicBezTo>
                  <a:cubicBezTo>
                    <a:pt x="429" y="912"/>
                    <a:pt x="715" y="1198"/>
                    <a:pt x="763" y="1555"/>
                  </a:cubicBezTo>
                  <a:cubicBezTo>
                    <a:pt x="763" y="1591"/>
                    <a:pt x="787" y="1608"/>
                    <a:pt x="813" y="1608"/>
                  </a:cubicBezTo>
                  <a:cubicBezTo>
                    <a:pt x="840" y="1608"/>
                    <a:pt x="870" y="1591"/>
                    <a:pt x="882" y="1555"/>
                  </a:cubicBezTo>
                  <a:cubicBezTo>
                    <a:pt x="930" y="1198"/>
                    <a:pt x="1215" y="912"/>
                    <a:pt x="1573" y="888"/>
                  </a:cubicBezTo>
                  <a:cubicBezTo>
                    <a:pt x="1644" y="864"/>
                    <a:pt x="1644" y="769"/>
                    <a:pt x="1573" y="745"/>
                  </a:cubicBezTo>
                  <a:cubicBezTo>
                    <a:pt x="1215" y="721"/>
                    <a:pt x="930" y="412"/>
                    <a:pt x="882" y="55"/>
                  </a:cubicBezTo>
                  <a:cubicBezTo>
                    <a:pt x="870" y="19"/>
                    <a:pt x="84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831636" y="2763434"/>
              <a:ext cx="32584" cy="192805"/>
            </a:xfrm>
            <a:custGeom>
              <a:avLst/>
              <a:gdLst/>
              <a:ahLst/>
              <a:cxnLst/>
              <a:rect l="l" t="t" r="r" b="b"/>
              <a:pathLst>
                <a:path w="954" h="5645" extrusionOk="0">
                  <a:moveTo>
                    <a:pt x="263" y="0"/>
                  </a:moveTo>
                  <a:cubicBezTo>
                    <a:pt x="120" y="0"/>
                    <a:pt x="1" y="95"/>
                    <a:pt x="1" y="238"/>
                  </a:cubicBezTo>
                  <a:lnTo>
                    <a:pt x="1" y="5620"/>
                  </a:lnTo>
                  <a:lnTo>
                    <a:pt x="96" y="5644"/>
                  </a:lnTo>
                  <a:lnTo>
                    <a:pt x="953" y="5644"/>
                  </a:lnTo>
                  <a:lnTo>
                    <a:pt x="858" y="5620"/>
                  </a:lnTo>
                  <a:lnTo>
                    <a:pt x="858" y="548"/>
                  </a:lnTo>
                  <a:cubicBezTo>
                    <a:pt x="715" y="381"/>
                    <a:pt x="596" y="191"/>
                    <a:pt x="525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956916" y="2893565"/>
              <a:ext cx="216372" cy="62674"/>
            </a:xfrm>
            <a:custGeom>
              <a:avLst/>
              <a:gdLst/>
              <a:ahLst/>
              <a:cxnLst/>
              <a:rect l="l" t="t" r="r" b="b"/>
              <a:pathLst>
                <a:path w="6335" h="1835" extrusionOk="0">
                  <a:moveTo>
                    <a:pt x="1000" y="0"/>
                  </a:moveTo>
                  <a:cubicBezTo>
                    <a:pt x="453" y="0"/>
                    <a:pt x="0" y="453"/>
                    <a:pt x="0" y="1001"/>
                  </a:cubicBezTo>
                  <a:lnTo>
                    <a:pt x="0" y="1834"/>
                  </a:lnTo>
                  <a:lnTo>
                    <a:pt x="6335" y="1834"/>
                  </a:lnTo>
                  <a:lnTo>
                    <a:pt x="6335" y="1001"/>
                  </a:lnTo>
                  <a:cubicBezTo>
                    <a:pt x="6335" y="453"/>
                    <a:pt x="5882" y="0"/>
                    <a:pt x="5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956916" y="2893565"/>
              <a:ext cx="68344" cy="62674"/>
            </a:xfrm>
            <a:custGeom>
              <a:avLst/>
              <a:gdLst/>
              <a:ahLst/>
              <a:cxnLst/>
              <a:rect l="l" t="t" r="r" b="b"/>
              <a:pathLst>
                <a:path w="2001" h="1835" extrusionOk="0">
                  <a:moveTo>
                    <a:pt x="1000" y="0"/>
                  </a:moveTo>
                  <a:cubicBezTo>
                    <a:pt x="453" y="0"/>
                    <a:pt x="0" y="453"/>
                    <a:pt x="0" y="1001"/>
                  </a:cubicBezTo>
                  <a:lnTo>
                    <a:pt x="0" y="1834"/>
                  </a:lnTo>
                  <a:lnTo>
                    <a:pt x="1000" y="1834"/>
                  </a:lnTo>
                  <a:lnTo>
                    <a:pt x="1000" y="1001"/>
                  </a:lnTo>
                  <a:cubicBezTo>
                    <a:pt x="1000" y="453"/>
                    <a:pt x="1453" y="0"/>
                    <a:pt x="2000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989432" y="2687781"/>
              <a:ext cx="151341" cy="107383"/>
            </a:xfrm>
            <a:custGeom>
              <a:avLst/>
              <a:gdLst/>
              <a:ahLst/>
              <a:cxnLst/>
              <a:rect l="l" t="t" r="r" b="b"/>
              <a:pathLst>
                <a:path w="4431" h="3144" extrusionOk="0">
                  <a:moveTo>
                    <a:pt x="2215" y="0"/>
                  </a:moveTo>
                  <a:cubicBezTo>
                    <a:pt x="1001" y="0"/>
                    <a:pt x="1" y="977"/>
                    <a:pt x="1" y="2215"/>
                  </a:cubicBezTo>
                  <a:lnTo>
                    <a:pt x="1" y="3144"/>
                  </a:lnTo>
                  <a:cubicBezTo>
                    <a:pt x="96" y="3072"/>
                    <a:pt x="215" y="3025"/>
                    <a:pt x="358" y="3025"/>
                  </a:cubicBezTo>
                  <a:lnTo>
                    <a:pt x="358" y="3049"/>
                  </a:lnTo>
                  <a:lnTo>
                    <a:pt x="596" y="3049"/>
                  </a:lnTo>
                  <a:lnTo>
                    <a:pt x="596" y="2739"/>
                  </a:lnTo>
                  <a:cubicBezTo>
                    <a:pt x="596" y="2358"/>
                    <a:pt x="906" y="2048"/>
                    <a:pt x="1287" y="2048"/>
                  </a:cubicBezTo>
                  <a:lnTo>
                    <a:pt x="3144" y="2048"/>
                  </a:lnTo>
                  <a:cubicBezTo>
                    <a:pt x="3525" y="2048"/>
                    <a:pt x="3835" y="2358"/>
                    <a:pt x="3835" y="2739"/>
                  </a:cubicBezTo>
                  <a:lnTo>
                    <a:pt x="3835" y="3049"/>
                  </a:lnTo>
                  <a:lnTo>
                    <a:pt x="4073" y="3049"/>
                  </a:lnTo>
                  <a:cubicBezTo>
                    <a:pt x="4216" y="3049"/>
                    <a:pt x="4335" y="3072"/>
                    <a:pt x="4430" y="3144"/>
                  </a:cubicBezTo>
                  <a:lnTo>
                    <a:pt x="4430" y="2215"/>
                  </a:lnTo>
                  <a:cubicBezTo>
                    <a:pt x="4430" y="977"/>
                    <a:pt x="3430" y="0"/>
                    <a:pt x="2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989432" y="2687781"/>
              <a:ext cx="87881" cy="107383"/>
            </a:xfrm>
            <a:custGeom>
              <a:avLst/>
              <a:gdLst/>
              <a:ahLst/>
              <a:cxnLst/>
              <a:rect l="l" t="t" r="r" b="b"/>
              <a:pathLst>
                <a:path w="2573" h="3144" extrusionOk="0">
                  <a:moveTo>
                    <a:pt x="2215" y="0"/>
                  </a:moveTo>
                  <a:cubicBezTo>
                    <a:pt x="1001" y="0"/>
                    <a:pt x="1" y="977"/>
                    <a:pt x="1" y="2215"/>
                  </a:cubicBezTo>
                  <a:lnTo>
                    <a:pt x="1" y="3144"/>
                  </a:lnTo>
                  <a:cubicBezTo>
                    <a:pt x="96" y="3072"/>
                    <a:pt x="215" y="3025"/>
                    <a:pt x="358" y="3025"/>
                  </a:cubicBezTo>
                  <a:lnTo>
                    <a:pt x="596" y="3025"/>
                  </a:lnTo>
                  <a:lnTo>
                    <a:pt x="596" y="2739"/>
                  </a:lnTo>
                  <a:cubicBezTo>
                    <a:pt x="596" y="2596"/>
                    <a:pt x="644" y="2453"/>
                    <a:pt x="739" y="2334"/>
                  </a:cubicBezTo>
                  <a:lnTo>
                    <a:pt x="739" y="2215"/>
                  </a:lnTo>
                  <a:cubicBezTo>
                    <a:pt x="739" y="1120"/>
                    <a:pt x="1525" y="191"/>
                    <a:pt x="2573" y="24"/>
                  </a:cubicBezTo>
                  <a:cubicBezTo>
                    <a:pt x="2454" y="0"/>
                    <a:pt x="2334" y="0"/>
                    <a:pt x="2215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1035814" y="2730030"/>
              <a:ext cx="26846" cy="27734"/>
            </a:xfrm>
            <a:custGeom>
              <a:avLst/>
              <a:gdLst/>
              <a:ahLst/>
              <a:cxnLst/>
              <a:rect l="l" t="t" r="r" b="b"/>
              <a:pathLst>
                <a:path w="786" h="812" extrusionOk="0">
                  <a:moveTo>
                    <a:pt x="177" y="1"/>
                  </a:moveTo>
                  <a:cubicBezTo>
                    <a:pt x="149" y="1"/>
                    <a:pt x="121" y="9"/>
                    <a:pt x="95" y="26"/>
                  </a:cubicBezTo>
                  <a:cubicBezTo>
                    <a:pt x="0" y="73"/>
                    <a:pt x="0" y="168"/>
                    <a:pt x="48" y="240"/>
                  </a:cubicBezTo>
                  <a:lnTo>
                    <a:pt x="405" y="811"/>
                  </a:lnTo>
                  <a:lnTo>
                    <a:pt x="786" y="811"/>
                  </a:lnTo>
                  <a:lnTo>
                    <a:pt x="310" y="73"/>
                  </a:lnTo>
                  <a:cubicBezTo>
                    <a:pt x="279" y="27"/>
                    <a:pt x="228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1061021" y="2730030"/>
              <a:ext cx="27666" cy="27734"/>
            </a:xfrm>
            <a:custGeom>
              <a:avLst/>
              <a:gdLst/>
              <a:ahLst/>
              <a:cxnLst/>
              <a:rect l="l" t="t" r="r" b="b"/>
              <a:pathLst>
                <a:path w="810" h="812" extrusionOk="0">
                  <a:moveTo>
                    <a:pt x="177" y="1"/>
                  </a:moveTo>
                  <a:cubicBezTo>
                    <a:pt x="149" y="1"/>
                    <a:pt x="121" y="9"/>
                    <a:pt x="96" y="26"/>
                  </a:cubicBezTo>
                  <a:cubicBezTo>
                    <a:pt x="24" y="73"/>
                    <a:pt x="0" y="168"/>
                    <a:pt x="48" y="240"/>
                  </a:cubicBezTo>
                  <a:lnTo>
                    <a:pt x="429" y="811"/>
                  </a:lnTo>
                  <a:lnTo>
                    <a:pt x="810" y="811"/>
                  </a:lnTo>
                  <a:lnTo>
                    <a:pt x="310" y="73"/>
                  </a:lnTo>
                  <a:cubicBezTo>
                    <a:pt x="279" y="27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972354" y="2791065"/>
              <a:ext cx="38254" cy="45597"/>
            </a:xfrm>
            <a:custGeom>
              <a:avLst/>
              <a:gdLst/>
              <a:ahLst/>
              <a:cxnLst/>
              <a:rect l="l" t="t" r="r" b="b"/>
              <a:pathLst>
                <a:path w="1120" h="1335" extrusionOk="0">
                  <a:moveTo>
                    <a:pt x="858" y="1"/>
                  </a:moveTo>
                  <a:cubicBezTo>
                    <a:pt x="1" y="48"/>
                    <a:pt x="1" y="1287"/>
                    <a:pt x="858" y="1334"/>
                  </a:cubicBezTo>
                  <a:lnTo>
                    <a:pt x="1120" y="1334"/>
                  </a:lnTo>
                  <a:cubicBezTo>
                    <a:pt x="1096" y="1263"/>
                    <a:pt x="1096" y="1168"/>
                    <a:pt x="1096" y="1096"/>
                  </a:cubicBezTo>
                  <a:lnTo>
                    <a:pt x="1096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1119563" y="2791065"/>
              <a:ext cx="37468" cy="45597"/>
            </a:xfrm>
            <a:custGeom>
              <a:avLst/>
              <a:gdLst/>
              <a:ahLst/>
              <a:cxnLst/>
              <a:rect l="l" t="t" r="r" b="b"/>
              <a:pathLst>
                <a:path w="1097" h="1335" extrusionOk="0">
                  <a:moveTo>
                    <a:pt x="25" y="1"/>
                  </a:moveTo>
                  <a:lnTo>
                    <a:pt x="25" y="1096"/>
                  </a:lnTo>
                  <a:cubicBezTo>
                    <a:pt x="25" y="1168"/>
                    <a:pt x="1" y="1263"/>
                    <a:pt x="1" y="1334"/>
                  </a:cubicBezTo>
                  <a:lnTo>
                    <a:pt x="263" y="1334"/>
                  </a:lnTo>
                  <a:cubicBezTo>
                    <a:pt x="1096" y="1287"/>
                    <a:pt x="1096" y="48"/>
                    <a:pt x="26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1044763" y="2879732"/>
              <a:ext cx="40679" cy="46997"/>
            </a:xfrm>
            <a:custGeom>
              <a:avLst/>
              <a:gdLst/>
              <a:ahLst/>
              <a:cxnLst/>
              <a:rect l="l" t="t" r="r" b="b"/>
              <a:pathLst>
                <a:path w="1191" h="1376" extrusionOk="0">
                  <a:moveTo>
                    <a:pt x="0" y="1"/>
                  </a:moveTo>
                  <a:lnTo>
                    <a:pt x="0" y="786"/>
                  </a:lnTo>
                  <a:cubicBezTo>
                    <a:pt x="0" y="1179"/>
                    <a:pt x="298" y="1376"/>
                    <a:pt x="595" y="1376"/>
                  </a:cubicBezTo>
                  <a:cubicBezTo>
                    <a:pt x="893" y="1376"/>
                    <a:pt x="1191" y="1179"/>
                    <a:pt x="1191" y="786"/>
                  </a:cubicBezTo>
                  <a:lnTo>
                    <a:pt x="1191" y="1"/>
                  </a:lnTo>
                  <a:cubicBezTo>
                    <a:pt x="1000" y="72"/>
                    <a:pt x="810" y="120"/>
                    <a:pt x="595" y="120"/>
                  </a:cubicBezTo>
                  <a:cubicBezTo>
                    <a:pt x="381" y="120"/>
                    <a:pt x="191" y="72"/>
                    <a:pt x="0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1044763" y="2879732"/>
              <a:ext cx="30125" cy="47202"/>
            </a:xfrm>
            <a:custGeom>
              <a:avLst/>
              <a:gdLst/>
              <a:ahLst/>
              <a:cxnLst/>
              <a:rect l="l" t="t" r="r" b="b"/>
              <a:pathLst>
                <a:path w="882" h="1382" extrusionOk="0">
                  <a:moveTo>
                    <a:pt x="0" y="1"/>
                  </a:moveTo>
                  <a:lnTo>
                    <a:pt x="0" y="786"/>
                  </a:lnTo>
                  <a:cubicBezTo>
                    <a:pt x="0" y="1120"/>
                    <a:pt x="262" y="1382"/>
                    <a:pt x="595" y="1382"/>
                  </a:cubicBezTo>
                  <a:cubicBezTo>
                    <a:pt x="691" y="1382"/>
                    <a:pt x="786" y="1358"/>
                    <a:pt x="881" y="1310"/>
                  </a:cubicBezTo>
                  <a:cubicBezTo>
                    <a:pt x="667" y="1215"/>
                    <a:pt x="548" y="1001"/>
                    <a:pt x="548" y="786"/>
                  </a:cubicBezTo>
                  <a:lnTo>
                    <a:pt x="548" y="120"/>
                  </a:lnTo>
                  <a:cubicBezTo>
                    <a:pt x="357" y="120"/>
                    <a:pt x="167" y="72"/>
                    <a:pt x="0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1008969" y="2756910"/>
              <a:ext cx="112267" cy="127740"/>
            </a:xfrm>
            <a:custGeom>
              <a:avLst/>
              <a:gdLst/>
              <a:ahLst/>
              <a:cxnLst/>
              <a:rect l="l" t="t" r="r" b="b"/>
              <a:pathLst>
                <a:path w="3287" h="3740" extrusionOk="0">
                  <a:moveTo>
                    <a:pt x="715" y="1"/>
                  </a:moveTo>
                  <a:cubicBezTo>
                    <a:pt x="334" y="1"/>
                    <a:pt x="0" y="310"/>
                    <a:pt x="0" y="715"/>
                  </a:cubicBezTo>
                  <a:lnTo>
                    <a:pt x="0" y="2096"/>
                  </a:lnTo>
                  <a:cubicBezTo>
                    <a:pt x="0" y="3001"/>
                    <a:pt x="738" y="3739"/>
                    <a:pt x="1643" y="3739"/>
                  </a:cubicBezTo>
                  <a:cubicBezTo>
                    <a:pt x="2548" y="3739"/>
                    <a:pt x="3287" y="3001"/>
                    <a:pt x="3287" y="2096"/>
                  </a:cubicBezTo>
                  <a:lnTo>
                    <a:pt x="3287" y="715"/>
                  </a:lnTo>
                  <a:cubicBezTo>
                    <a:pt x="3287" y="310"/>
                    <a:pt x="2953" y="1"/>
                    <a:pt x="2572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1008969" y="2756910"/>
              <a:ext cx="65919" cy="127740"/>
            </a:xfrm>
            <a:custGeom>
              <a:avLst/>
              <a:gdLst/>
              <a:ahLst/>
              <a:cxnLst/>
              <a:rect l="l" t="t" r="r" b="b"/>
              <a:pathLst>
                <a:path w="1930" h="3740" extrusionOk="0">
                  <a:moveTo>
                    <a:pt x="715" y="1"/>
                  </a:moveTo>
                  <a:cubicBezTo>
                    <a:pt x="334" y="1"/>
                    <a:pt x="0" y="310"/>
                    <a:pt x="0" y="715"/>
                  </a:cubicBezTo>
                  <a:lnTo>
                    <a:pt x="0" y="2096"/>
                  </a:lnTo>
                  <a:cubicBezTo>
                    <a:pt x="0" y="3001"/>
                    <a:pt x="738" y="3739"/>
                    <a:pt x="1643" y="3739"/>
                  </a:cubicBezTo>
                  <a:cubicBezTo>
                    <a:pt x="1739" y="3739"/>
                    <a:pt x="1834" y="3716"/>
                    <a:pt x="1929" y="3716"/>
                  </a:cubicBezTo>
                  <a:cubicBezTo>
                    <a:pt x="1143" y="3573"/>
                    <a:pt x="572" y="2882"/>
                    <a:pt x="572" y="2096"/>
                  </a:cubicBezTo>
                  <a:lnTo>
                    <a:pt x="572" y="715"/>
                  </a:lnTo>
                  <a:cubicBezTo>
                    <a:pt x="572" y="310"/>
                    <a:pt x="881" y="1"/>
                    <a:pt x="1286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1047188" y="2789597"/>
              <a:ext cx="26060" cy="41362"/>
            </a:xfrm>
            <a:custGeom>
              <a:avLst/>
              <a:gdLst/>
              <a:ahLst/>
              <a:cxnLst/>
              <a:rect l="l" t="t" r="r" b="b"/>
              <a:pathLst>
                <a:path w="763" h="1211" extrusionOk="0">
                  <a:moveTo>
                    <a:pt x="532" y="1"/>
                  </a:moveTo>
                  <a:cubicBezTo>
                    <a:pt x="475" y="1"/>
                    <a:pt x="416" y="40"/>
                    <a:pt x="381" y="91"/>
                  </a:cubicBezTo>
                  <a:lnTo>
                    <a:pt x="48" y="782"/>
                  </a:lnTo>
                  <a:cubicBezTo>
                    <a:pt x="0" y="853"/>
                    <a:pt x="24" y="949"/>
                    <a:pt x="96" y="973"/>
                  </a:cubicBezTo>
                  <a:lnTo>
                    <a:pt x="453" y="1187"/>
                  </a:lnTo>
                  <a:cubicBezTo>
                    <a:pt x="477" y="1211"/>
                    <a:pt x="501" y="1211"/>
                    <a:pt x="524" y="1211"/>
                  </a:cubicBezTo>
                  <a:cubicBezTo>
                    <a:pt x="691" y="1211"/>
                    <a:pt x="763" y="996"/>
                    <a:pt x="596" y="925"/>
                  </a:cubicBezTo>
                  <a:lnTo>
                    <a:pt x="381" y="782"/>
                  </a:lnTo>
                  <a:lnTo>
                    <a:pt x="667" y="234"/>
                  </a:lnTo>
                  <a:cubicBezTo>
                    <a:pt x="715" y="163"/>
                    <a:pt x="667" y="68"/>
                    <a:pt x="596" y="20"/>
                  </a:cubicBezTo>
                  <a:cubicBezTo>
                    <a:pt x="576" y="7"/>
                    <a:pt x="554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1030930" y="2788640"/>
              <a:ext cx="11408" cy="24421"/>
            </a:xfrm>
            <a:custGeom>
              <a:avLst/>
              <a:gdLst/>
              <a:ahLst/>
              <a:cxnLst/>
              <a:rect l="l" t="t" r="r" b="b"/>
              <a:pathLst>
                <a:path w="334" h="715" extrusionOk="0">
                  <a:moveTo>
                    <a:pt x="167" y="0"/>
                  </a:moveTo>
                  <a:cubicBezTo>
                    <a:pt x="89" y="0"/>
                    <a:pt x="12" y="48"/>
                    <a:pt x="0" y="143"/>
                  </a:cubicBezTo>
                  <a:lnTo>
                    <a:pt x="0" y="548"/>
                  </a:lnTo>
                  <a:cubicBezTo>
                    <a:pt x="0" y="643"/>
                    <a:pt x="72" y="715"/>
                    <a:pt x="167" y="715"/>
                  </a:cubicBezTo>
                  <a:cubicBezTo>
                    <a:pt x="262" y="715"/>
                    <a:pt x="310" y="643"/>
                    <a:pt x="334" y="572"/>
                  </a:cubicBezTo>
                  <a:lnTo>
                    <a:pt x="334" y="143"/>
                  </a:lnTo>
                  <a:cubicBezTo>
                    <a:pt x="322" y="48"/>
                    <a:pt x="24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1087867" y="2788640"/>
              <a:ext cx="11408" cy="24421"/>
            </a:xfrm>
            <a:custGeom>
              <a:avLst/>
              <a:gdLst/>
              <a:ahLst/>
              <a:cxnLst/>
              <a:rect l="l" t="t" r="r" b="b"/>
              <a:pathLst>
                <a:path w="334" h="715" extrusionOk="0">
                  <a:moveTo>
                    <a:pt x="167" y="0"/>
                  </a:moveTo>
                  <a:cubicBezTo>
                    <a:pt x="89" y="0"/>
                    <a:pt x="12" y="48"/>
                    <a:pt x="0" y="143"/>
                  </a:cubicBezTo>
                  <a:lnTo>
                    <a:pt x="0" y="548"/>
                  </a:lnTo>
                  <a:cubicBezTo>
                    <a:pt x="0" y="643"/>
                    <a:pt x="72" y="715"/>
                    <a:pt x="167" y="715"/>
                  </a:cubicBezTo>
                  <a:cubicBezTo>
                    <a:pt x="262" y="715"/>
                    <a:pt x="310" y="643"/>
                    <a:pt x="334" y="572"/>
                  </a:cubicBezTo>
                  <a:lnTo>
                    <a:pt x="334" y="143"/>
                  </a:lnTo>
                  <a:cubicBezTo>
                    <a:pt x="322" y="48"/>
                    <a:pt x="24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1063651" y="2825255"/>
              <a:ext cx="35624" cy="34223"/>
            </a:xfrm>
            <a:custGeom>
              <a:avLst/>
              <a:gdLst/>
              <a:ahLst/>
              <a:cxnLst/>
              <a:rect l="l" t="t" r="r" b="b"/>
              <a:pathLst>
                <a:path w="1043" h="1002" extrusionOk="0">
                  <a:moveTo>
                    <a:pt x="888" y="0"/>
                  </a:moveTo>
                  <a:cubicBezTo>
                    <a:pt x="816" y="0"/>
                    <a:pt x="745" y="48"/>
                    <a:pt x="733" y="143"/>
                  </a:cubicBezTo>
                  <a:cubicBezTo>
                    <a:pt x="733" y="429"/>
                    <a:pt x="471" y="667"/>
                    <a:pt x="185" y="667"/>
                  </a:cubicBezTo>
                  <a:cubicBezTo>
                    <a:pt x="179" y="666"/>
                    <a:pt x="174" y="666"/>
                    <a:pt x="168" y="666"/>
                  </a:cubicBezTo>
                  <a:cubicBezTo>
                    <a:pt x="0" y="666"/>
                    <a:pt x="0" y="1001"/>
                    <a:pt x="168" y="1001"/>
                  </a:cubicBezTo>
                  <a:cubicBezTo>
                    <a:pt x="174" y="1001"/>
                    <a:pt x="179" y="1001"/>
                    <a:pt x="185" y="1000"/>
                  </a:cubicBezTo>
                  <a:cubicBezTo>
                    <a:pt x="662" y="976"/>
                    <a:pt x="1043" y="595"/>
                    <a:pt x="1043" y="143"/>
                  </a:cubicBezTo>
                  <a:cubicBezTo>
                    <a:pt x="1031" y="48"/>
                    <a:pt x="959" y="0"/>
                    <a:pt x="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831636" y="2955385"/>
              <a:ext cx="365254" cy="74868"/>
            </a:xfrm>
            <a:custGeom>
              <a:avLst/>
              <a:gdLst/>
              <a:ahLst/>
              <a:cxnLst/>
              <a:rect l="l" t="t" r="r" b="b"/>
              <a:pathLst>
                <a:path w="10694" h="2192" extrusionOk="0">
                  <a:moveTo>
                    <a:pt x="1" y="0"/>
                  </a:moveTo>
                  <a:lnTo>
                    <a:pt x="1" y="1953"/>
                  </a:lnTo>
                  <a:cubicBezTo>
                    <a:pt x="1" y="2096"/>
                    <a:pt x="120" y="2191"/>
                    <a:pt x="263" y="2191"/>
                  </a:cubicBezTo>
                  <a:lnTo>
                    <a:pt x="10455" y="2191"/>
                  </a:lnTo>
                  <a:cubicBezTo>
                    <a:pt x="10598" y="2191"/>
                    <a:pt x="10693" y="2096"/>
                    <a:pt x="10693" y="1953"/>
                  </a:cubicBezTo>
                  <a:lnTo>
                    <a:pt x="106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831636" y="2955385"/>
              <a:ext cx="38254" cy="74868"/>
            </a:xfrm>
            <a:custGeom>
              <a:avLst/>
              <a:gdLst/>
              <a:ahLst/>
              <a:cxnLst/>
              <a:rect l="l" t="t" r="r" b="b"/>
              <a:pathLst>
                <a:path w="1120" h="2192" extrusionOk="0">
                  <a:moveTo>
                    <a:pt x="1" y="0"/>
                  </a:moveTo>
                  <a:lnTo>
                    <a:pt x="1" y="1953"/>
                  </a:lnTo>
                  <a:cubicBezTo>
                    <a:pt x="1" y="2096"/>
                    <a:pt x="120" y="2191"/>
                    <a:pt x="263" y="2191"/>
                  </a:cubicBezTo>
                  <a:lnTo>
                    <a:pt x="1120" y="2191"/>
                  </a:lnTo>
                  <a:cubicBezTo>
                    <a:pt x="977" y="2191"/>
                    <a:pt x="858" y="2096"/>
                    <a:pt x="858" y="1953"/>
                  </a:cubicBezTo>
                  <a:lnTo>
                    <a:pt x="858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858482" y="2987115"/>
              <a:ext cx="30944" cy="10588"/>
            </a:xfrm>
            <a:custGeom>
              <a:avLst/>
              <a:gdLst/>
              <a:ahLst/>
              <a:cxnLst/>
              <a:rect l="l" t="t" r="r" b="b"/>
              <a:pathLst>
                <a:path w="906" h="310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38"/>
                    <a:pt x="72" y="310"/>
                    <a:pt x="167" y="310"/>
                  </a:cubicBezTo>
                  <a:lnTo>
                    <a:pt x="763" y="310"/>
                  </a:lnTo>
                  <a:cubicBezTo>
                    <a:pt x="834" y="310"/>
                    <a:pt x="905" y="238"/>
                    <a:pt x="905" y="167"/>
                  </a:cubicBezTo>
                  <a:cubicBezTo>
                    <a:pt x="905" y="72"/>
                    <a:pt x="834" y="0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971535" y="2987115"/>
              <a:ext cx="199329" cy="10588"/>
            </a:xfrm>
            <a:custGeom>
              <a:avLst/>
              <a:gdLst/>
              <a:ahLst/>
              <a:cxnLst/>
              <a:rect l="l" t="t" r="r" b="b"/>
              <a:pathLst>
                <a:path w="5836" h="310" extrusionOk="0">
                  <a:moveTo>
                    <a:pt x="1" y="0"/>
                  </a:moveTo>
                  <a:cubicBezTo>
                    <a:pt x="25" y="95"/>
                    <a:pt x="25" y="191"/>
                    <a:pt x="1" y="310"/>
                  </a:cubicBezTo>
                  <a:lnTo>
                    <a:pt x="5669" y="310"/>
                  </a:lnTo>
                  <a:cubicBezTo>
                    <a:pt x="5764" y="310"/>
                    <a:pt x="5835" y="238"/>
                    <a:pt x="5835" y="143"/>
                  </a:cubicBezTo>
                  <a:cubicBezTo>
                    <a:pt x="5835" y="48"/>
                    <a:pt x="5764" y="0"/>
                    <a:pt x="5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898341" y="2987115"/>
              <a:ext cx="43138" cy="10588"/>
            </a:xfrm>
            <a:custGeom>
              <a:avLst/>
              <a:gdLst/>
              <a:ahLst/>
              <a:cxnLst/>
              <a:rect l="l" t="t" r="r" b="b"/>
              <a:pathLst>
                <a:path w="1263" h="310" extrusionOk="0">
                  <a:moveTo>
                    <a:pt x="143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1263" y="310"/>
                  </a:lnTo>
                  <a:cubicBezTo>
                    <a:pt x="1239" y="262"/>
                    <a:pt x="1239" y="214"/>
                    <a:pt x="1239" y="167"/>
                  </a:cubicBezTo>
                  <a:cubicBezTo>
                    <a:pt x="1239" y="95"/>
                    <a:pt x="1239" y="48"/>
                    <a:pt x="1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939805" y="2975707"/>
              <a:ext cx="33404" cy="33404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477" y="1"/>
                  </a:moveTo>
                  <a:cubicBezTo>
                    <a:pt x="215" y="1"/>
                    <a:pt x="1" y="215"/>
                    <a:pt x="1" y="501"/>
                  </a:cubicBezTo>
                  <a:cubicBezTo>
                    <a:pt x="1" y="763"/>
                    <a:pt x="215" y="977"/>
                    <a:pt x="477" y="977"/>
                  </a:cubicBezTo>
                  <a:cubicBezTo>
                    <a:pt x="763" y="977"/>
                    <a:pt x="977" y="763"/>
                    <a:pt x="977" y="501"/>
                  </a:cubicBezTo>
                  <a:cubicBezTo>
                    <a:pt x="977" y="215"/>
                    <a:pt x="763" y="1"/>
                    <a:pt x="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934135" y="2975707"/>
              <a:ext cx="28485" cy="33404"/>
            </a:xfrm>
            <a:custGeom>
              <a:avLst/>
              <a:gdLst/>
              <a:ahLst/>
              <a:cxnLst/>
              <a:rect l="l" t="t" r="r" b="b"/>
              <a:pathLst>
                <a:path w="834" h="978" extrusionOk="0">
                  <a:moveTo>
                    <a:pt x="643" y="1"/>
                  </a:moveTo>
                  <a:cubicBezTo>
                    <a:pt x="0" y="1"/>
                    <a:pt x="0" y="977"/>
                    <a:pt x="643" y="977"/>
                  </a:cubicBezTo>
                  <a:cubicBezTo>
                    <a:pt x="715" y="977"/>
                    <a:pt x="762" y="977"/>
                    <a:pt x="834" y="953"/>
                  </a:cubicBezTo>
                  <a:cubicBezTo>
                    <a:pt x="643" y="858"/>
                    <a:pt x="524" y="691"/>
                    <a:pt x="524" y="501"/>
                  </a:cubicBezTo>
                  <a:cubicBezTo>
                    <a:pt x="524" y="286"/>
                    <a:pt x="643" y="120"/>
                    <a:pt x="834" y="48"/>
                  </a:cubicBezTo>
                  <a:cubicBezTo>
                    <a:pt x="762" y="24"/>
                    <a:pt x="715" y="1"/>
                    <a:pt x="643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844649" y="2685322"/>
              <a:ext cx="129379" cy="114727"/>
            </a:xfrm>
            <a:custGeom>
              <a:avLst/>
              <a:gdLst/>
              <a:ahLst/>
              <a:cxnLst/>
              <a:rect l="l" t="t" r="r" b="b"/>
              <a:pathLst>
                <a:path w="3788" h="3359" extrusionOk="0">
                  <a:moveTo>
                    <a:pt x="1691" y="1"/>
                  </a:moveTo>
                  <a:lnTo>
                    <a:pt x="1691" y="25"/>
                  </a:lnTo>
                  <a:cubicBezTo>
                    <a:pt x="1677" y="24"/>
                    <a:pt x="1662" y="24"/>
                    <a:pt x="1648" y="24"/>
                  </a:cubicBezTo>
                  <a:cubicBezTo>
                    <a:pt x="740" y="24"/>
                    <a:pt x="24" y="754"/>
                    <a:pt x="1" y="1668"/>
                  </a:cubicBezTo>
                  <a:cubicBezTo>
                    <a:pt x="1" y="2573"/>
                    <a:pt x="739" y="3335"/>
                    <a:pt x="1644" y="3359"/>
                  </a:cubicBezTo>
                  <a:cubicBezTo>
                    <a:pt x="2001" y="3359"/>
                    <a:pt x="2334" y="3240"/>
                    <a:pt x="2596" y="3049"/>
                  </a:cubicBezTo>
                  <a:lnTo>
                    <a:pt x="3239" y="3311"/>
                  </a:lnTo>
                  <a:cubicBezTo>
                    <a:pt x="3248" y="3315"/>
                    <a:pt x="3258" y="3317"/>
                    <a:pt x="3267" y="3317"/>
                  </a:cubicBezTo>
                  <a:cubicBezTo>
                    <a:pt x="3310" y="3317"/>
                    <a:pt x="3354" y="3279"/>
                    <a:pt x="3335" y="3240"/>
                  </a:cubicBezTo>
                  <a:lnTo>
                    <a:pt x="3073" y="2597"/>
                  </a:lnTo>
                  <a:cubicBezTo>
                    <a:pt x="3787" y="1501"/>
                    <a:pt x="3001" y="25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843829" y="2685766"/>
              <a:ext cx="68378" cy="113873"/>
            </a:xfrm>
            <a:custGeom>
              <a:avLst/>
              <a:gdLst/>
              <a:ahLst/>
              <a:cxnLst/>
              <a:rect l="l" t="t" r="r" b="b"/>
              <a:pathLst>
                <a:path w="2002" h="3334" extrusionOk="0">
                  <a:moveTo>
                    <a:pt x="1662" y="0"/>
                  </a:moveTo>
                  <a:cubicBezTo>
                    <a:pt x="771" y="0"/>
                    <a:pt x="1" y="727"/>
                    <a:pt x="1" y="1679"/>
                  </a:cubicBezTo>
                  <a:cubicBezTo>
                    <a:pt x="1" y="2609"/>
                    <a:pt x="771" y="3334"/>
                    <a:pt x="1661" y="3334"/>
                  </a:cubicBezTo>
                  <a:cubicBezTo>
                    <a:pt x="1773" y="3334"/>
                    <a:pt x="1887" y="3322"/>
                    <a:pt x="2001" y="3298"/>
                  </a:cubicBezTo>
                  <a:cubicBezTo>
                    <a:pt x="1215" y="3155"/>
                    <a:pt x="668" y="2465"/>
                    <a:pt x="668" y="1679"/>
                  </a:cubicBezTo>
                  <a:cubicBezTo>
                    <a:pt x="668" y="869"/>
                    <a:pt x="1239" y="178"/>
                    <a:pt x="2001" y="36"/>
                  </a:cubicBezTo>
                  <a:cubicBezTo>
                    <a:pt x="1887" y="12"/>
                    <a:pt x="1773" y="0"/>
                    <a:pt x="1662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874739" y="2717052"/>
              <a:ext cx="53726" cy="10622"/>
            </a:xfrm>
            <a:custGeom>
              <a:avLst/>
              <a:gdLst/>
              <a:ahLst/>
              <a:cxnLst/>
              <a:rect l="l" t="t" r="r" b="b"/>
              <a:pathLst>
                <a:path w="1573" h="31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1406" y="310"/>
                  </a:lnTo>
                  <a:cubicBezTo>
                    <a:pt x="1501" y="310"/>
                    <a:pt x="1573" y="239"/>
                    <a:pt x="1573" y="167"/>
                  </a:cubicBezTo>
                  <a:cubicBezTo>
                    <a:pt x="1573" y="72"/>
                    <a:pt x="1501" y="1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874125" y="2737340"/>
              <a:ext cx="55160" cy="10691"/>
            </a:xfrm>
            <a:custGeom>
              <a:avLst/>
              <a:gdLst/>
              <a:ahLst/>
              <a:cxnLst/>
              <a:rect l="l" t="t" r="r" b="b"/>
              <a:pathLst>
                <a:path w="1615" h="313" extrusionOk="0">
                  <a:moveTo>
                    <a:pt x="168" y="1"/>
                  </a:moveTo>
                  <a:cubicBezTo>
                    <a:pt x="1" y="1"/>
                    <a:pt x="1" y="313"/>
                    <a:pt x="168" y="313"/>
                  </a:cubicBezTo>
                  <a:cubicBezTo>
                    <a:pt x="173" y="313"/>
                    <a:pt x="179" y="312"/>
                    <a:pt x="185" y="312"/>
                  </a:cubicBezTo>
                  <a:lnTo>
                    <a:pt x="1424" y="312"/>
                  </a:lnTo>
                  <a:cubicBezTo>
                    <a:pt x="1614" y="288"/>
                    <a:pt x="1614" y="26"/>
                    <a:pt x="1424" y="2"/>
                  </a:cubicBezTo>
                  <a:lnTo>
                    <a:pt x="185" y="2"/>
                  </a:lnTo>
                  <a:cubicBezTo>
                    <a:pt x="179" y="1"/>
                    <a:pt x="17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874125" y="2757696"/>
              <a:ext cx="55160" cy="10691"/>
            </a:xfrm>
            <a:custGeom>
              <a:avLst/>
              <a:gdLst/>
              <a:ahLst/>
              <a:cxnLst/>
              <a:rect l="l" t="t" r="r" b="b"/>
              <a:pathLst>
                <a:path w="1615" h="313" extrusionOk="0">
                  <a:moveTo>
                    <a:pt x="168" y="0"/>
                  </a:moveTo>
                  <a:cubicBezTo>
                    <a:pt x="1" y="0"/>
                    <a:pt x="1" y="312"/>
                    <a:pt x="168" y="312"/>
                  </a:cubicBezTo>
                  <a:cubicBezTo>
                    <a:pt x="173" y="312"/>
                    <a:pt x="179" y="312"/>
                    <a:pt x="185" y="311"/>
                  </a:cubicBezTo>
                  <a:lnTo>
                    <a:pt x="1424" y="311"/>
                  </a:lnTo>
                  <a:cubicBezTo>
                    <a:pt x="1614" y="287"/>
                    <a:pt x="1614" y="25"/>
                    <a:pt x="1424" y="1"/>
                  </a:cubicBezTo>
                  <a:lnTo>
                    <a:pt x="185" y="1"/>
                  </a:lnTo>
                  <a:cubicBezTo>
                    <a:pt x="179" y="1"/>
                    <a:pt x="17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934955" y="2826860"/>
              <a:ext cx="35794" cy="34189"/>
            </a:xfrm>
            <a:custGeom>
              <a:avLst/>
              <a:gdLst/>
              <a:ahLst/>
              <a:cxnLst/>
              <a:rect l="l" t="t" r="r" b="b"/>
              <a:pathLst>
                <a:path w="1048" h="1001" extrusionOk="0">
                  <a:moveTo>
                    <a:pt x="524" y="1"/>
                  </a:moveTo>
                  <a:cubicBezTo>
                    <a:pt x="435" y="1"/>
                    <a:pt x="345" y="48"/>
                    <a:pt x="357" y="144"/>
                  </a:cubicBezTo>
                  <a:lnTo>
                    <a:pt x="357" y="334"/>
                  </a:lnTo>
                  <a:lnTo>
                    <a:pt x="143" y="334"/>
                  </a:lnTo>
                  <a:cubicBezTo>
                    <a:pt x="72" y="334"/>
                    <a:pt x="0" y="405"/>
                    <a:pt x="0" y="501"/>
                  </a:cubicBezTo>
                  <a:cubicBezTo>
                    <a:pt x="0" y="596"/>
                    <a:pt x="72" y="667"/>
                    <a:pt x="143" y="667"/>
                  </a:cubicBezTo>
                  <a:lnTo>
                    <a:pt x="357" y="667"/>
                  </a:lnTo>
                  <a:lnTo>
                    <a:pt x="357" y="858"/>
                  </a:lnTo>
                  <a:cubicBezTo>
                    <a:pt x="369" y="953"/>
                    <a:pt x="441" y="1001"/>
                    <a:pt x="515" y="1001"/>
                  </a:cubicBezTo>
                  <a:cubicBezTo>
                    <a:pt x="589" y="1001"/>
                    <a:pt x="667" y="953"/>
                    <a:pt x="691" y="858"/>
                  </a:cubicBezTo>
                  <a:lnTo>
                    <a:pt x="691" y="667"/>
                  </a:lnTo>
                  <a:lnTo>
                    <a:pt x="881" y="667"/>
                  </a:lnTo>
                  <a:cubicBezTo>
                    <a:pt x="976" y="667"/>
                    <a:pt x="1048" y="596"/>
                    <a:pt x="1048" y="501"/>
                  </a:cubicBezTo>
                  <a:cubicBezTo>
                    <a:pt x="1048" y="405"/>
                    <a:pt x="976" y="334"/>
                    <a:pt x="881" y="334"/>
                  </a:cubicBezTo>
                  <a:lnTo>
                    <a:pt x="691" y="334"/>
                  </a:lnTo>
                  <a:lnTo>
                    <a:pt x="691" y="144"/>
                  </a:lnTo>
                  <a:cubicBezTo>
                    <a:pt x="703" y="48"/>
                    <a:pt x="613" y="1"/>
                    <a:pt x="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1153752" y="2703219"/>
              <a:ext cx="35794" cy="35829"/>
            </a:xfrm>
            <a:custGeom>
              <a:avLst/>
              <a:gdLst/>
              <a:ahLst/>
              <a:cxnLst/>
              <a:rect l="l" t="t" r="r" b="b"/>
              <a:pathLst>
                <a:path w="1048" h="1049" extrusionOk="0">
                  <a:moveTo>
                    <a:pt x="524" y="1"/>
                  </a:moveTo>
                  <a:cubicBezTo>
                    <a:pt x="429" y="1"/>
                    <a:pt x="357" y="72"/>
                    <a:pt x="357" y="168"/>
                  </a:cubicBezTo>
                  <a:lnTo>
                    <a:pt x="357" y="358"/>
                  </a:lnTo>
                  <a:lnTo>
                    <a:pt x="167" y="358"/>
                  </a:lnTo>
                  <a:cubicBezTo>
                    <a:pt x="72" y="358"/>
                    <a:pt x="0" y="430"/>
                    <a:pt x="0" y="525"/>
                  </a:cubicBezTo>
                  <a:cubicBezTo>
                    <a:pt x="0" y="607"/>
                    <a:pt x="54" y="672"/>
                    <a:pt x="131" y="672"/>
                  </a:cubicBezTo>
                  <a:cubicBezTo>
                    <a:pt x="142" y="672"/>
                    <a:pt x="154" y="671"/>
                    <a:pt x="167" y="668"/>
                  </a:cubicBezTo>
                  <a:lnTo>
                    <a:pt x="357" y="668"/>
                  </a:lnTo>
                  <a:lnTo>
                    <a:pt x="357" y="882"/>
                  </a:lnTo>
                  <a:cubicBezTo>
                    <a:pt x="357" y="977"/>
                    <a:pt x="429" y="1049"/>
                    <a:pt x="524" y="1049"/>
                  </a:cubicBezTo>
                  <a:cubicBezTo>
                    <a:pt x="619" y="1049"/>
                    <a:pt x="691" y="977"/>
                    <a:pt x="691" y="882"/>
                  </a:cubicBezTo>
                  <a:lnTo>
                    <a:pt x="691" y="668"/>
                  </a:lnTo>
                  <a:lnTo>
                    <a:pt x="905" y="668"/>
                  </a:lnTo>
                  <a:cubicBezTo>
                    <a:pt x="977" y="668"/>
                    <a:pt x="1048" y="620"/>
                    <a:pt x="1048" y="525"/>
                  </a:cubicBezTo>
                  <a:cubicBezTo>
                    <a:pt x="1048" y="430"/>
                    <a:pt x="977" y="358"/>
                    <a:pt x="905" y="358"/>
                  </a:cubicBezTo>
                  <a:lnTo>
                    <a:pt x="691" y="358"/>
                  </a:lnTo>
                  <a:lnTo>
                    <a:pt x="691" y="168"/>
                  </a:lnTo>
                  <a:cubicBezTo>
                    <a:pt x="691" y="72"/>
                    <a:pt x="619" y="1"/>
                    <a:pt x="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879624" y="2865694"/>
              <a:ext cx="56151" cy="54955"/>
            </a:xfrm>
            <a:custGeom>
              <a:avLst/>
              <a:gdLst/>
              <a:ahLst/>
              <a:cxnLst/>
              <a:rect l="l" t="t" r="r" b="b"/>
              <a:pathLst>
                <a:path w="1644" h="1609" extrusionOk="0">
                  <a:moveTo>
                    <a:pt x="834" y="1"/>
                  </a:moveTo>
                  <a:cubicBezTo>
                    <a:pt x="804" y="1"/>
                    <a:pt x="775" y="19"/>
                    <a:pt x="763" y="54"/>
                  </a:cubicBezTo>
                  <a:cubicBezTo>
                    <a:pt x="739" y="412"/>
                    <a:pt x="453" y="697"/>
                    <a:pt x="72" y="745"/>
                  </a:cubicBezTo>
                  <a:cubicBezTo>
                    <a:pt x="1" y="745"/>
                    <a:pt x="1" y="840"/>
                    <a:pt x="72" y="864"/>
                  </a:cubicBezTo>
                  <a:cubicBezTo>
                    <a:pt x="453" y="912"/>
                    <a:pt x="739" y="1197"/>
                    <a:pt x="763" y="1555"/>
                  </a:cubicBezTo>
                  <a:cubicBezTo>
                    <a:pt x="775" y="1590"/>
                    <a:pt x="804" y="1608"/>
                    <a:pt x="834" y="1608"/>
                  </a:cubicBezTo>
                  <a:cubicBezTo>
                    <a:pt x="864" y="1608"/>
                    <a:pt x="894" y="1590"/>
                    <a:pt x="906" y="1555"/>
                  </a:cubicBezTo>
                  <a:cubicBezTo>
                    <a:pt x="929" y="1197"/>
                    <a:pt x="1215" y="912"/>
                    <a:pt x="1596" y="864"/>
                  </a:cubicBezTo>
                  <a:cubicBezTo>
                    <a:pt x="1644" y="840"/>
                    <a:pt x="1644" y="745"/>
                    <a:pt x="1596" y="745"/>
                  </a:cubicBezTo>
                  <a:cubicBezTo>
                    <a:pt x="1215" y="697"/>
                    <a:pt x="929" y="412"/>
                    <a:pt x="906" y="54"/>
                  </a:cubicBezTo>
                  <a:cubicBezTo>
                    <a:pt x="894" y="19"/>
                    <a:pt x="86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1146408" y="2849641"/>
              <a:ext cx="35829" cy="35214"/>
            </a:xfrm>
            <a:custGeom>
              <a:avLst/>
              <a:gdLst/>
              <a:ahLst/>
              <a:cxnLst/>
              <a:rect l="l" t="t" r="r" b="b"/>
              <a:pathLst>
                <a:path w="1049" h="1031" extrusionOk="0">
                  <a:moveTo>
                    <a:pt x="477" y="0"/>
                  </a:moveTo>
                  <a:cubicBezTo>
                    <a:pt x="358" y="96"/>
                    <a:pt x="215" y="143"/>
                    <a:pt x="72" y="167"/>
                  </a:cubicBezTo>
                  <a:cubicBezTo>
                    <a:pt x="1" y="191"/>
                    <a:pt x="1" y="286"/>
                    <a:pt x="72" y="310"/>
                  </a:cubicBezTo>
                  <a:cubicBezTo>
                    <a:pt x="429" y="334"/>
                    <a:pt x="715" y="620"/>
                    <a:pt x="763" y="977"/>
                  </a:cubicBezTo>
                  <a:cubicBezTo>
                    <a:pt x="763" y="1013"/>
                    <a:pt x="787" y="1030"/>
                    <a:pt x="813" y="1030"/>
                  </a:cubicBezTo>
                  <a:cubicBezTo>
                    <a:pt x="840" y="1030"/>
                    <a:pt x="870" y="1013"/>
                    <a:pt x="882" y="977"/>
                  </a:cubicBezTo>
                  <a:cubicBezTo>
                    <a:pt x="906" y="858"/>
                    <a:pt x="977" y="715"/>
                    <a:pt x="1049" y="596"/>
                  </a:cubicBezTo>
                  <a:cubicBezTo>
                    <a:pt x="1001" y="310"/>
                    <a:pt x="763" y="72"/>
                    <a:pt x="477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Text Box 1"/>
          <p:cNvSpPr txBox="1"/>
          <p:nvPr>
            <p:custDataLst>
              <p:tags r:id="rId1"/>
            </p:custDataLst>
          </p:nvPr>
        </p:nvSpPr>
        <p:spPr>
          <a:xfrm>
            <a:off x="11336021" y="164253"/>
            <a:ext cx="7831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14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6"/>
          <p:cNvSpPr/>
          <p:nvPr/>
        </p:nvSpPr>
        <p:spPr>
          <a:xfrm>
            <a:off x="6321533" y="884600"/>
            <a:ext cx="5141600" cy="50888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14300" dist="95250" dir="2640000" algn="bl" rotWithShape="0">
              <a:schemeClr val="dk1">
                <a:alpha val="13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24" name="Google Shape;824;p46"/>
          <p:cNvGrpSpPr/>
          <p:nvPr/>
        </p:nvGrpSpPr>
        <p:grpSpPr>
          <a:xfrm>
            <a:off x="6871727" y="2233988"/>
            <a:ext cx="4041232" cy="2598840"/>
            <a:chOff x="1054025" y="1545425"/>
            <a:chExt cx="3212426" cy="2065851"/>
          </a:xfrm>
        </p:grpSpPr>
        <p:sp>
          <p:nvSpPr>
            <p:cNvPr id="825" name="Google Shape;825;p46"/>
            <p:cNvSpPr/>
            <p:nvPr/>
          </p:nvSpPr>
          <p:spPr>
            <a:xfrm>
              <a:off x="2465191" y="2887967"/>
              <a:ext cx="401847" cy="484201"/>
            </a:xfrm>
            <a:custGeom>
              <a:avLst/>
              <a:gdLst/>
              <a:ahLst/>
              <a:cxnLst/>
              <a:rect l="l" t="t" r="r" b="b"/>
              <a:pathLst>
                <a:path w="8344" h="10054" extrusionOk="0">
                  <a:moveTo>
                    <a:pt x="693" y="1"/>
                  </a:moveTo>
                  <a:lnTo>
                    <a:pt x="1" y="10053"/>
                  </a:lnTo>
                  <a:lnTo>
                    <a:pt x="8344" y="10053"/>
                  </a:lnTo>
                  <a:lnTo>
                    <a:pt x="76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6" name="Google Shape;826;p46"/>
            <p:cNvSpPr/>
            <p:nvPr/>
          </p:nvSpPr>
          <p:spPr>
            <a:xfrm>
              <a:off x="2471067" y="2887967"/>
              <a:ext cx="380320" cy="384220"/>
            </a:xfrm>
            <a:custGeom>
              <a:avLst/>
              <a:gdLst/>
              <a:ahLst/>
              <a:cxnLst/>
              <a:rect l="l" t="t" r="r" b="b"/>
              <a:pathLst>
                <a:path w="7897" h="7978" extrusionOk="0">
                  <a:moveTo>
                    <a:pt x="571" y="1"/>
                  </a:moveTo>
                  <a:lnTo>
                    <a:pt x="1" y="7978"/>
                  </a:lnTo>
                  <a:lnTo>
                    <a:pt x="1303" y="7571"/>
                  </a:lnTo>
                  <a:cubicBezTo>
                    <a:pt x="3379" y="6879"/>
                    <a:pt x="5861" y="6350"/>
                    <a:pt x="7896" y="5373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FFFFFF">
                <a:alpha val="113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46"/>
            <p:cNvSpPr/>
            <p:nvPr/>
          </p:nvSpPr>
          <p:spPr>
            <a:xfrm>
              <a:off x="2339784" y="3283886"/>
              <a:ext cx="652712" cy="143132"/>
            </a:xfrm>
            <a:custGeom>
              <a:avLst/>
              <a:gdLst/>
              <a:ahLst/>
              <a:cxnLst/>
              <a:rect l="l" t="t" r="r" b="b"/>
              <a:pathLst>
                <a:path w="13553" h="2972" extrusionOk="0">
                  <a:moveTo>
                    <a:pt x="1954" y="1"/>
                  </a:moveTo>
                  <a:cubicBezTo>
                    <a:pt x="1750" y="1"/>
                    <a:pt x="1587" y="82"/>
                    <a:pt x="1506" y="245"/>
                  </a:cubicBezTo>
                  <a:lnTo>
                    <a:pt x="244" y="2117"/>
                  </a:lnTo>
                  <a:cubicBezTo>
                    <a:pt x="0" y="2483"/>
                    <a:pt x="244" y="2972"/>
                    <a:pt x="692" y="2972"/>
                  </a:cubicBezTo>
                  <a:lnTo>
                    <a:pt x="12861" y="2972"/>
                  </a:lnTo>
                  <a:cubicBezTo>
                    <a:pt x="13308" y="2972"/>
                    <a:pt x="13552" y="2483"/>
                    <a:pt x="13308" y="2117"/>
                  </a:cubicBezTo>
                  <a:lnTo>
                    <a:pt x="12047" y="245"/>
                  </a:lnTo>
                  <a:cubicBezTo>
                    <a:pt x="11925" y="82"/>
                    <a:pt x="11762" y="1"/>
                    <a:pt x="11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46"/>
            <p:cNvSpPr/>
            <p:nvPr/>
          </p:nvSpPr>
          <p:spPr>
            <a:xfrm>
              <a:off x="1567549" y="1545425"/>
              <a:ext cx="2195229" cy="1471962"/>
            </a:xfrm>
            <a:custGeom>
              <a:avLst/>
              <a:gdLst/>
              <a:ahLst/>
              <a:cxnLst/>
              <a:rect l="l" t="t" r="r" b="b"/>
              <a:pathLst>
                <a:path w="45582" h="30564" extrusionOk="0">
                  <a:moveTo>
                    <a:pt x="2361" y="0"/>
                  </a:moveTo>
                  <a:cubicBezTo>
                    <a:pt x="1059" y="0"/>
                    <a:pt x="1" y="1058"/>
                    <a:pt x="1" y="2361"/>
                  </a:cubicBezTo>
                  <a:lnTo>
                    <a:pt x="1" y="28204"/>
                  </a:lnTo>
                  <a:cubicBezTo>
                    <a:pt x="1" y="29506"/>
                    <a:pt x="1059" y="30564"/>
                    <a:pt x="2361" y="30564"/>
                  </a:cubicBezTo>
                  <a:lnTo>
                    <a:pt x="43262" y="30564"/>
                  </a:lnTo>
                  <a:cubicBezTo>
                    <a:pt x="44564" y="30564"/>
                    <a:pt x="45581" y="29506"/>
                    <a:pt x="45581" y="28204"/>
                  </a:cubicBezTo>
                  <a:lnTo>
                    <a:pt x="45581" y="2361"/>
                  </a:lnTo>
                  <a:cubicBezTo>
                    <a:pt x="45581" y="1058"/>
                    <a:pt x="44564" y="0"/>
                    <a:pt x="43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1669454" y="1641455"/>
              <a:ext cx="1993342" cy="1262274"/>
            </a:xfrm>
            <a:custGeom>
              <a:avLst/>
              <a:gdLst/>
              <a:ahLst/>
              <a:cxnLst/>
              <a:rect l="l" t="t" r="r" b="b"/>
              <a:pathLst>
                <a:path w="41390" h="26210" extrusionOk="0">
                  <a:moveTo>
                    <a:pt x="1" y="1"/>
                  </a:moveTo>
                  <a:lnTo>
                    <a:pt x="41390" y="1"/>
                  </a:lnTo>
                  <a:lnTo>
                    <a:pt x="41390" y="26210"/>
                  </a:lnTo>
                  <a:lnTo>
                    <a:pt x="1" y="262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1969342" y="1790412"/>
              <a:ext cx="1468061" cy="897702"/>
            </a:xfrm>
            <a:custGeom>
              <a:avLst/>
              <a:gdLst/>
              <a:ahLst/>
              <a:cxnLst/>
              <a:rect l="l" t="t" r="r" b="b"/>
              <a:pathLst>
                <a:path w="30483" h="18640" extrusionOk="0">
                  <a:moveTo>
                    <a:pt x="29913" y="570"/>
                  </a:moveTo>
                  <a:lnTo>
                    <a:pt x="29913" y="18070"/>
                  </a:lnTo>
                  <a:lnTo>
                    <a:pt x="570" y="18070"/>
                  </a:lnTo>
                  <a:lnTo>
                    <a:pt x="570" y="570"/>
                  </a:lnTo>
                  <a:close/>
                  <a:moveTo>
                    <a:pt x="1" y="1"/>
                  </a:moveTo>
                  <a:lnTo>
                    <a:pt x="1" y="18640"/>
                  </a:lnTo>
                  <a:lnTo>
                    <a:pt x="30483" y="18640"/>
                  </a:lnTo>
                  <a:lnTo>
                    <a:pt x="304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831;p46"/>
            <p:cNvSpPr/>
            <p:nvPr/>
          </p:nvSpPr>
          <p:spPr>
            <a:xfrm>
              <a:off x="3086496" y="2015799"/>
              <a:ext cx="137256" cy="586107"/>
            </a:xfrm>
            <a:custGeom>
              <a:avLst/>
              <a:gdLst/>
              <a:ahLst/>
              <a:cxnLst/>
              <a:rect l="l" t="t" r="r" b="b"/>
              <a:pathLst>
                <a:path w="2850" h="12170" extrusionOk="0">
                  <a:moveTo>
                    <a:pt x="1" y="1"/>
                  </a:moveTo>
                  <a:lnTo>
                    <a:pt x="1" y="12169"/>
                  </a:lnTo>
                  <a:lnTo>
                    <a:pt x="2850" y="12169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832;p46"/>
            <p:cNvSpPr/>
            <p:nvPr/>
          </p:nvSpPr>
          <p:spPr>
            <a:xfrm>
              <a:off x="2833659" y="2333314"/>
              <a:ext cx="137256" cy="268588"/>
            </a:xfrm>
            <a:custGeom>
              <a:avLst/>
              <a:gdLst/>
              <a:ahLst/>
              <a:cxnLst/>
              <a:rect l="l" t="t" r="r" b="b"/>
              <a:pathLst>
                <a:path w="2850" h="5577" extrusionOk="0">
                  <a:moveTo>
                    <a:pt x="1" y="1"/>
                  </a:moveTo>
                  <a:lnTo>
                    <a:pt x="1" y="5576"/>
                  </a:lnTo>
                  <a:lnTo>
                    <a:pt x="2850" y="5576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2580822" y="2266661"/>
              <a:ext cx="137256" cy="335242"/>
            </a:xfrm>
            <a:custGeom>
              <a:avLst/>
              <a:gdLst/>
              <a:ahLst/>
              <a:cxnLst/>
              <a:rect l="l" t="t" r="r" b="b"/>
              <a:pathLst>
                <a:path w="2850" h="6961" extrusionOk="0">
                  <a:moveTo>
                    <a:pt x="1" y="1"/>
                  </a:moveTo>
                  <a:lnTo>
                    <a:pt x="1" y="6960"/>
                  </a:lnTo>
                  <a:lnTo>
                    <a:pt x="2850" y="6960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834;p46"/>
            <p:cNvSpPr/>
            <p:nvPr/>
          </p:nvSpPr>
          <p:spPr>
            <a:xfrm>
              <a:off x="2328033" y="2078502"/>
              <a:ext cx="135281" cy="523403"/>
            </a:xfrm>
            <a:custGeom>
              <a:avLst/>
              <a:gdLst/>
              <a:ahLst/>
              <a:cxnLst/>
              <a:rect l="l" t="t" r="r" b="b"/>
              <a:pathLst>
                <a:path w="2809" h="10868" extrusionOk="0">
                  <a:moveTo>
                    <a:pt x="0" y="1"/>
                  </a:moveTo>
                  <a:lnTo>
                    <a:pt x="0" y="10867"/>
                  </a:lnTo>
                  <a:lnTo>
                    <a:pt x="2808" y="10867"/>
                  </a:lnTo>
                  <a:lnTo>
                    <a:pt x="2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835;p46"/>
            <p:cNvSpPr/>
            <p:nvPr/>
          </p:nvSpPr>
          <p:spPr>
            <a:xfrm>
              <a:off x="2075197" y="2194181"/>
              <a:ext cx="135281" cy="407723"/>
            </a:xfrm>
            <a:custGeom>
              <a:avLst/>
              <a:gdLst/>
              <a:ahLst/>
              <a:cxnLst/>
              <a:rect l="l" t="t" r="r" b="b"/>
              <a:pathLst>
                <a:path w="2809" h="8466" extrusionOk="0">
                  <a:moveTo>
                    <a:pt x="0" y="0"/>
                  </a:moveTo>
                  <a:lnTo>
                    <a:pt x="0" y="8465"/>
                  </a:lnTo>
                  <a:lnTo>
                    <a:pt x="2808" y="8465"/>
                  </a:lnTo>
                  <a:lnTo>
                    <a:pt x="2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836;p46"/>
            <p:cNvSpPr/>
            <p:nvPr/>
          </p:nvSpPr>
          <p:spPr>
            <a:xfrm>
              <a:off x="1824286" y="1792387"/>
              <a:ext cx="1640570" cy="985883"/>
            </a:xfrm>
            <a:custGeom>
              <a:avLst/>
              <a:gdLst/>
              <a:ahLst/>
              <a:cxnLst/>
              <a:rect l="l" t="t" r="r" b="b"/>
              <a:pathLst>
                <a:path w="34065" h="20471" extrusionOk="0">
                  <a:moveTo>
                    <a:pt x="1" y="0"/>
                  </a:moveTo>
                  <a:lnTo>
                    <a:pt x="1" y="20471"/>
                  </a:lnTo>
                  <a:lnTo>
                    <a:pt x="34064" y="20471"/>
                  </a:lnTo>
                  <a:lnTo>
                    <a:pt x="34064" y="20186"/>
                  </a:lnTo>
                  <a:lnTo>
                    <a:pt x="286" y="2018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1796884" y="1735511"/>
              <a:ext cx="66653" cy="82402"/>
            </a:xfrm>
            <a:custGeom>
              <a:avLst/>
              <a:gdLst/>
              <a:ahLst/>
              <a:cxnLst/>
              <a:rect l="l" t="t" r="r" b="b"/>
              <a:pathLst>
                <a:path w="1384" h="1711" extrusionOk="0">
                  <a:moveTo>
                    <a:pt x="692" y="1"/>
                  </a:moveTo>
                  <a:lnTo>
                    <a:pt x="0" y="1710"/>
                  </a:lnTo>
                  <a:lnTo>
                    <a:pt x="692" y="1303"/>
                  </a:lnTo>
                  <a:lnTo>
                    <a:pt x="1384" y="1710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838;p46"/>
            <p:cNvSpPr/>
            <p:nvPr/>
          </p:nvSpPr>
          <p:spPr>
            <a:xfrm>
              <a:off x="3445187" y="2733134"/>
              <a:ext cx="68628" cy="78453"/>
            </a:xfrm>
            <a:custGeom>
              <a:avLst/>
              <a:gdLst/>
              <a:ahLst/>
              <a:cxnLst/>
              <a:rect l="l" t="t" r="r" b="b"/>
              <a:pathLst>
                <a:path w="1425" h="1629" extrusionOk="0">
                  <a:moveTo>
                    <a:pt x="0" y="1"/>
                  </a:moveTo>
                  <a:lnTo>
                    <a:pt x="285" y="815"/>
                  </a:lnTo>
                  <a:lnTo>
                    <a:pt x="0" y="1629"/>
                  </a:lnTo>
                  <a:cubicBezTo>
                    <a:pt x="407" y="1262"/>
                    <a:pt x="896" y="1018"/>
                    <a:pt x="1425" y="815"/>
                  </a:cubicBezTo>
                  <a:cubicBezTo>
                    <a:pt x="896" y="611"/>
                    <a:pt x="407" y="32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2137900" y="1860966"/>
              <a:ext cx="1023159" cy="366546"/>
            </a:xfrm>
            <a:custGeom>
              <a:avLst/>
              <a:gdLst/>
              <a:ahLst/>
              <a:cxnLst/>
              <a:rect l="l" t="t" r="r" b="b"/>
              <a:pathLst>
                <a:path w="21245" h="7611" extrusionOk="0">
                  <a:moveTo>
                    <a:pt x="21000" y="1"/>
                  </a:moveTo>
                  <a:lnTo>
                    <a:pt x="15791" y="7326"/>
                  </a:lnTo>
                  <a:lnTo>
                    <a:pt x="10663" y="6309"/>
                  </a:lnTo>
                  <a:lnTo>
                    <a:pt x="5372" y="1222"/>
                  </a:lnTo>
                  <a:lnTo>
                    <a:pt x="0" y="5942"/>
                  </a:lnTo>
                  <a:lnTo>
                    <a:pt x="204" y="6146"/>
                  </a:lnTo>
                  <a:lnTo>
                    <a:pt x="5372" y="1588"/>
                  </a:lnTo>
                  <a:lnTo>
                    <a:pt x="10541" y="6553"/>
                  </a:lnTo>
                  <a:lnTo>
                    <a:pt x="15913" y="7611"/>
                  </a:lnTo>
                  <a:lnTo>
                    <a:pt x="21244" y="163"/>
                  </a:lnTo>
                  <a:lnTo>
                    <a:pt x="210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2100673" y="2121653"/>
              <a:ext cx="72577" cy="62175"/>
            </a:xfrm>
            <a:custGeom>
              <a:avLst/>
              <a:gdLst/>
              <a:ahLst/>
              <a:cxnLst/>
              <a:rect l="l" t="t" r="r" b="b"/>
              <a:pathLst>
                <a:path w="1507" h="1291" extrusionOk="0">
                  <a:moveTo>
                    <a:pt x="896" y="0"/>
                  </a:moveTo>
                  <a:cubicBezTo>
                    <a:pt x="285" y="0"/>
                    <a:pt x="0" y="692"/>
                    <a:pt x="407" y="1099"/>
                  </a:cubicBezTo>
                  <a:cubicBezTo>
                    <a:pt x="540" y="1232"/>
                    <a:pt x="702" y="1291"/>
                    <a:pt x="861" y="1291"/>
                  </a:cubicBezTo>
                  <a:cubicBezTo>
                    <a:pt x="1191" y="1291"/>
                    <a:pt x="1506" y="1036"/>
                    <a:pt x="1506" y="651"/>
                  </a:cubicBezTo>
                  <a:cubicBezTo>
                    <a:pt x="1506" y="285"/>
                    <a:pt x="122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2363286" y="1896748"/>
              <a:ext cx="62752" cy="61789"/>
            </a:xfrm>
            <a:custGeom>
              <a:avLst/>
              <a:gdLst/>
              <a:ahLst/>
              <a:cxnLst/>
              <a:rect l="l" t="t" r="r" b="b"/>
              <a:pathLst>
                <a:path w="1303" h="1283" extrusionOk="0">
                  <a:moveTo>
                    <a:pt x="652" y="0"/>
                  </a:moveTo>
                  <a:cubicBezTo>
                    <a:pt x="326" y="0"/>
                    <a:pt x="1" y="214"/>
                    <a:pt x="1" y="641"/>
                  </a:cubicBezTo>
                  <a:cubicBezTo>
                    <a:pt x="1" y="1069"/>
                    <a:pt x="326" y="1282"/>
                    <a:pt x="652" y="1282"/>
                  </a:cubicBezTo>
                  <a:cubicBezTo>
                    <a:pt x="977" y="1282"/>
                    <a:pt x="1303" y="1069"/>
                    <a:pt x="1303" y="641"/>
                  </a:cubicBezTo>
                  <a:cubicBezTo>
                    <a:pt x="1303" y="214"/>
                    <a:pt x="977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2608273" y="2139280"/>
              <a:ext cx="72577" cy="62175"/>
            </a:xfrm>
            <a:custGeom>
              <a:avLst/>
              <a:gdLst/>
              <a:ahLst/>
              <a:cxnLst/>
              <a:rect l="l" t="t" r="r" b="b"/>
              <a:pathLst>
                <a:path w="1507" h="1291" extrusionOk="0">
                  <a:moveTo>
                    <a:pt x="855" y="1"/>
                  </a:moveTo>
                  <a:cubicBezTo>
                    <a:pt x="286" y="1"/>
                    <a:pt x="1" y="692"/>
                    <a:pt x="408" y="1099"/>
                  </a:cubicBezTo>
                  <a:cubicBezTo>
                    <a:pt x="540" y="1232"/>
                    <a:pt x="703" y="1291"/>
                    <a:pt x="862" y="1291"/>
                  </a:cubicBezTo>
                  <a:cubicBezTo>
                    <a:pt x="1192" y="1291"/>
                    <a:pt x="1507" y="1036"/>
                    <a:pt x="1507" y="652"/>
                  </a:cubicBezTo>
                  <a:cubicBezTo>
                    <a:pt x="1507" y="285"/>
                    <a:pt x="1181" y="1"/>
                    <a:pt x="8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843;p46"/>
            <p:cNvSpPr/>
            <p:nvPr/>
          </p:nvSpPr>
          <p:spPr>
            <a:xfrm>
              <a:off x="2861110" y="2182382"/>
              <a:ext cx="72577" cy="61356"/>
            </a:xfrm>
            <a:custGeom>
              <a:avLst/>
              <a:gdLst/>
              <a:ahLst/>
              <a:cxnLst/>
              <a:rect l="l" t="t" r="r" b="b"/>
              <a:pathLst>
                <a:path w="1507" h="1274" extrusionOk="0">
                  <a:moveTo>
                    <a:pt x="855" y="1"/>
                  </a:moveTo>
                  <a:cubicBezTo>
                    <a:pt x="286" y="1"/>
                    <a:pt x="1" y="693"/>
                    <a:pt x="408" y="1100"/>
                  </a:cubicBezTo>
                  <a:cubicBezTo>
                    <a:pt x="527" y="1219"/>
                    <a:pt x="680" y="1273"/>
                    <a:pt x="834" y="1273"/>
                  </a:cubicBezTo>
                  <a:cubicBezTo>
                    <a:pt x="1154" y="1273"/>
                    <a:pt x="1479" y="1037"/>
                    <a:pt x="1506" y="652"/>
                  </a:cubicBezTo>
                  <a:cubicBezTo>
                    <a:pt x="1506" y="286"/>
                    <a:pt x="1222" y="1"/>
                    <a:pt x="8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844;p46"/>
            <p:cNvSpPr/>
            <p:nvPr/>
          </p:nvSpPr>
          <p:spPr>
            <a:xfrm>
              <a:off x="3113946" y="1839391"/>
              <a:ext cx="72577" cy="62223"/>
            </a:xfrm>
            <a:custGeom>
              <a:avLst/>
              <a:gdLst/>
              <a:ahLst/>
              <a:cxnLst/>
              <a:rect l="l" t="t" r="r" b="b"/>
              <a:pathLst>
                <a:path w="1507" h="1292" extrusionOk="0">
                  <a:moveTo>
                    <a:pt x="855" y="1"/>
                  </a:moveTo>
                  <a:cubicBezTo>
                    <a:pt x="285" y="1"/>
                    <a:pt x="1" y="693"/>
                    <a:pt x="408" y="1100"/>
                  </a:cubicBezTo>
                  <a:cubicBezTo>
                    <a:pt x="540" y="1232"/>
                    <a:pt x="702" y="1291"/>
                    <a:pt x="861" y="1291"/>
                  </a:cubicBezTo>
                  <a:cubicBezTo>
                    <a:pt x="1191" y="1291"/>
                    <a:pt x="1506" y="1037"/>
                    <a:pt x="1506" y="652"/>
                  </a:cubicBezTo>
                  <a:cubicBezTo>
                    <a:pt x="1506" y="286"/>
                    <a:pt x="1222" y="1"/>
                    <a:pt x="8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3365290" y="1950687"/>
              <a:ext cx="170101" cy="187005"/>
            </a:xfrm>
            <a:custGeom>
              <a:avLst/>
              <a:gdLst/>
              <a:ahLst/>
              <a:cxnLst/>
              <a:rect l="l" t="t" r="r" b="b"/>
              <a:pathLst>
                <a:path w="3532" h="3883" extrusionOk="0">
                  <a:moveTo>
                    <a:pt x="1041" y="1"/>
                  </a:moveTo>
                  <a:cubicBezTo>
                    <a:pt x="1029" y="1"/>
                    <a:pt x="1017" y="4"/>
                    <a:pt x="1008" y="10"/>
                  </a:cubicBezTo>
                  <a:cubicBezTo>
                    <a:pt x="893" y="86"/>
                    <a:pt x="850" y="199"/>
                    <a:pt x="1529" y="1203"/>
                  </a:cubicBezTo>
                  <a:lnTo>
                    <a:pt x="1529" y="1203"/>
                  </a:lnTo>
                  <a:cubicBezTo>
                    <a:pt x="1291" y="863"/>
                    <a:pt x="786" y="185"/>
                    <a:pt x="549" y="185"/>
                  </a:cubicBezTo>
                  <a:cubicBezTo>
                    <a:pt x="522" y="185"/>
                    <a:pt x="498" y="194"/>
                    <a:pt x="479" y="213"/>
                  </a:cubicBezTo>
                  <a:cubicBezTo>
                    <a:pt x="339" y="354"/>
                    <a:pt x="722" y="882"/>
                    <a:pt x="1026" y="1249"/>
                  </a:cubicBezTo>
                  <a:lnTo>
                    <a:pt x="1026" y="1249"/>
                  </a:lnTo>
                  <a:cubicBezTo>
                    <a:pt x="802" y="1014"/>
                    <a:pt x="507" y="746"/>
                    <a:pt x="329" y="746"/>
                  </a:cubicBezTo>
                  <a:cubicBezTo>
                    <a:pt x="292" y="746"/>
                    <a:pt x="260" y="758"/>
                    <a:pt x="235" y="783"/>
                  </a:cubicBezTo>
                  <a:cubicBezTo>
                    <a:pt x="1" y="984"/>
                    <a:pt x="758" y="1625"/>
                    <a:pt x="1034" y="1847"/>
                  </a:cubicBezTo>
                  <a:lnTo>
                    <a:pt x="1034" y="1847"/>
                  </a:lnTo>
                  <a:cubicBezTo>
                    <a:pt x="837" y="1695"/>
                    <a:pt x="392" y="1369"/>
                    <a:pt x="215" y="1369"/>
                  </a:cubicBezTo>
                  <a:cubicBezTo>
                    <a:pt x="187" y="1369"/>
                    <a:pt x="166" y="1376"/>
                    <a:pt x="154" y="1393"/>
                  </a:cubicBezTo>
                  <a:cubicBezTo>
                    <a:pt x="32" y="1597"/>
                    <a:pt x="561" y="2045"/>
                    <a:pt x="1049" y="2329"/>
                  </a:cubicBezTo>
                  <a:cubicBezTo>
                    <a:pt x="1537" y="2614"/>
                    <a:pt x="1659" y="2696"/>
                    <a:pt x="1782" y="2858"/>
                  </a:cubicBezTo>
                  <a:cubicBezTo>
                    <a:pt x="1944" y="3062"/>
                    <a:pt x="2392" y="3835"/>
                    <a:pt x="2392" y="3835"/>
                  </a:cubicBezTo>
                  <a:cubicBezTo>
                    <a:pt x="2488" y="3867"/>
                    <a:pt x="2583" y="3882"/>
                    <a:pt x="2678" y="3882"/>
                  </a:cubicBezTo>
                  <a:cubicBezTo>
                    <a:pt x="2944" y="3882"/>
                    <a:pt x="3199" y="3761"/>
                    <a:pt x="3409" y="3550"/>
                  </a:cubicBezTo>
                  <a:cubicBezTo>
                    <a:pt x="3247" y="3225"/>
                    <a:pt x="3125" y="2899"/>
                    <a:pt x="3043" y="2574"/>
                  </a:cubicBezTo>
                  <a:cubicBezTo>
                    <a:pt x="3043" y="2370"/>
                    <a:pt x="3125" y="2126"/>
                    <a:pt x="3125" y="1841"/>
                  </a:cubicBezTo>
                  <a:cubicBezTo>
                    <a:pt x="3165" y="1515"/>
                    <a:pt x="3531" y="864"/>
                    <a:pt x="3450" y="661"/>
                  </a:cubicBezTo>
                  <a:cubicBezTo>
                    <a:pt x="3421" y="587"/>
                    <a:pt x="3370" y="545"/>
                    <a:pt x="3307" y="545"/>
                  </a:cubicBezTo>
                  <a:cubicBezTo>
                    <a:pt x="3197" y="545"/>
                    <a:pt x="3051" y="675"/>
                    <a:pt x="2921" y="986"/>
                  </a:cubicBezTo>
                  <a:cubicBezTo>
                    <a:pt x="2720" y="1354"/>
                    <a:pt x="2740" y="1639"/>
                    <a:pt x="2640" y="1639"/>
                  </a:cubicBezTo>
                  <a:cubicBezTo>
                    <a:pt x="2618" y="1639"/>
                    <a:pt x="2591" y="1626"/>
                    <a:pt x="2555" y="1597"/>
                  </a:cubicBezTo>
                  <a:cubicBezTo>
                    <a:pt x="2229" y="1312"/>
                    <a:pt x="1985" y="986"/>
                    <a:pt x="1741" y="661"/>
                  </a:cubicBezTo>
                  <a:cubicBezTo>
                    <a:pt x="1590" y="435"/>
                    <a:pt x="1196" y="1"/>
                    <a:pt x="1041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3848810" y="1880567"/>
              <a:ext cx="225581" cy="424675"/>
            </a:xfrm>
            <a:custGeom>
              <a:avLst/>
              <a:gdLst/>
              <a:ahLst/>
              <a:cxnLst/>
              <a:rect l="l" t="t" r="r" b="b"/>
              <a:pathLst>
                <a:path w="4684" h="8818" extrusionOk="0">
                  <a:moveTo>
                    <a:pt x="3788" y="1"/>
                  </a:moveTo>
                  <a:lnTo>
                    <a:pt x="1997" y="245"/>
                  </a:lnTo>
                  <a:cubicBezTo>
                    <a:pt x="1997" y="245"/>
                    <a:pt x="1916" y="3582"/>
                    <a:pt x="451" y="3826"/>
                  </a:cubicBezTo>
                  <a:cubicBezTo>
                    <a:pt x="451" y="3826"/>
                    <a:pt x="0" y="8817"/>
                    <a:pt x="1622" y="8817"/>
                  </a:cubicBezTo>
                  <a:cubicBezTo>
                    <a:pt x="1689" y="8817"/>
                    <a:pt x="1760" y="8809"/>
                    <a:pt x="1834" y="8791"/>
                  </a:cubicBezTo>
                  <a:cubicBezTo>
                    <a:pt x="3666" y="8344"/>
                    <a:pt x="4683" y="3623"/>
                    <a:pt x="4683" y="3623"/>
                  </a:cubicBezTo>
                  <a:cubicBezTo>
                    <a:pt x="4683" y="3623"/>
                    <a:pt x="3055" y="3216"/>
                    <a:pt x="3788" y="1"/>
                  </a:cubicBezTo>
                  <a:close/>
                </a:path>
              </a:pathLst>
            </a:custGeom>
            <a:solidFill>
              <a:srgbClr val="E459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" name="Google Shape;847;p46"/>
            <p:cNvSpPr/>
            <p:nvPr/>
          </p:nvSpPr>
          <p:spPr>
            <a:xfrm>
              <a:off x="3860706" y="1738593"/>
              <a:ext cx="205836" cy="264254"/>
            </a:xfrm>
            <a:custGeom>
              <a:avLst/>
              <a:gdLst/>
              <a:ahLst/>
              <a:cxnLst/>
              <a:rect l="l" t="t" r="r" b="b"/>
              <a:pathLst>
                <a:path w="4274" h="5487" extrusionOk="0">
                  <a:moveTo>
                    <a:pt x="1635" y="1"/>
                  </a:moveTo>
                  <a:cubicBezTo>
                    <a:pt x="1382" y="1"/>
                    <a:pt x="1151" y="40"/>
                    <a:pt x="977" y="140"/>
                  </a:cubicBezTo>
                  <a:cubicBezTo>
                    <a:pt x="244" y="629"/>
                    <a:pt x="285" y="2297"/>
                    <a:pt x="163" y="3030"/>
                  </a:cubicBezTo>
                  <a:cubicBezTo>
                    <a:pt x="0" y="4210"/>
                    <a:pt x="529" y="5390"/>
                    <a:pt x="814" y="5472"/>
                  </a:cubicBezTo>
                  <a:cubicBezTo>
                    <a:pt x="841" y="5482"/>
                    <a:pt x="881" y="5487"/>
                    <a:pt x="933" y="5487"/>
                  </a:cubicBezTo>
                  <a:cubicBezTo>
                    <a:pt x="1518" y="5487"/>
                    <a:pt x="3571" y="4841"/>
                    <a:pt x="3907" y="3233"/>
                  </a:cubicBezTo>
                  <a:cubicBezTo>
                    <a:pt x="4273" y="1483"/>
                    <a:pt x="4111" y="751"/>
                    <a:pt x="3663" y="466"/>
                  </a:cubicBezTo>
                  <a:cubicBezTo>
                    <a:pt x="3663" y="466"/>
                    <a:pt x="2513" y="1"/>
                    <a:pt x="1635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" name="Google Shape;848;p46"/>
            <p:cNvSpPr/>
            <p:nvPr/>
          </p:nvSpPr>
          <p:spPr>
            <a:xfrm>
              <a:off x="3674473" y="3450518"/>
              <a:ext cx="254863" cy="112502"/>
            </a:xfrm>
            <a:custGeom>
              <a:avLst/>
              <a:gdLst/>
              <a:ahLst/>
              <a:cxnLst/>
              <a:rect l="l" t="t" r="r" b="b"/>
              <a:pathLst>
                <a:path w="5292" h="2336" extrusionOk="0">
                  <a:moveTo>
                    <a:pt x="3338" y="0"/>
                  </a:moveTo>
                  <a:cubicBezTo>
                    <a:pt x="3338" y="0"/>
                    <a:pt x="693" y="1262"/>
                    <a:pt x="489" y="1384"/>
                  </a:cubicBezTo>
                  <a:cubicBezTo>
                    <a:pt x="286" y="1506"/>
                    <a:pt x="1" y="1954"/>
                    <a:pt x="286" y="2238"/>
                  </a:cubicBezTo>
                  <a:cubicBezTo>
                    <a:pt x="353" y="2306"/>
                    <a:pt x="735" y="2336"/>
                    <a:pt x="1256" y="2336"/>
                  </a:cubicBezTo>
                  <a:cubicBezTo>
                    <a:pt x="2629" y="2336"/>
                    <a:pt x="4970" y="2126"/>
                    <a:pt x="5088" y="1831"/>
                  </a:cubicBezTo>
                  <a:cubicBezTo>
                    <a:pt x="5292" y="1465"/>
                    <a:pt x="5007" y="0"/>
                    <a:pt x="5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4050791" y="3450518"/>
              <a:ext cx="147081" cy="160758"/>
            </a:xfrm>
            <a:custGeom>
              <a:avLst/>
              <a:gdLst/>
              <a:ahLst/>
              <a:cxnLst/>
              <a:rect l="l" t="t" r="r" b="b"/>
              <a:pathLst>
                <a:path w="3054" h="3338" extrusionOk="0">
                  <a:moveTo>
                    <a:pt x="42" y="0"/>
                  </a:moveTo>
                  <a:cubicBezTo>
                    <a:pt x="1" y="488"/>
                    <a:pt x="1" y="977"/>
                    <a:pt x="42" y="1424"/>
                  </a:cubicBezTo>
                  <a:cubicBezTo>
                    <a:pt x="123" y="1709"/>
                    <a:pt x="1466" y="3337"/>
                    <a:pt x="2158" y="3337"/>
                  </a:cubicBezTo>
                  <a:cubicBezTo>
                    <a:pt x="2524" y="3337"/>
                    <a:pt x="2972" y="3337"/>
                    <a:pt x="3053" y="3012"/>
                  </a:cubicBezTo>
                  <a:cubicBezTo>
                    <a:pt x="3053" y="2605"/>
                    <a:pt x="2890" y="2157"/>
                    <a:pt x="2605" y="1831"/>
                  </a:cubicBezTo>
                  <a:cubicBezTo>
                    <a:pt x="2117" y="1140"/>
                    <a:pt x="1466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3819530" y="1713598"/>
              <a:ext cx="282266" cy="306298"/>
            </a:xfrm>
            <a:custGeom>
              <a:avLst/>
              <a:gdLst/>
              <a:ahLst/>
              <a:cxnLst/>
              <a:rect l="l" t="t" r="r" b="b"/>
              <a:pathLst>
                <a:path w="5861" h="6360" extrusionOk="0">
                  <a:moveTo>
                    <a:pt x="2477" y="1"/>
                  </a:moveTo>
                  <a:cubicBezTo>
                    <a:pt x="2424" y="1"/>
                    <a:pt x="2372" y="3"/>
                    <a:pt x="2320" y="8"/>
                  </a:cubicBezTo>
                  <a:cubicBezTo>
                    <a:pt x="1506" y="49"/>
                    <a:pt x="1344" y="497"/>
                    <a:pt x="1018" y="741"/>
                  </a:cubicBezTo>
                  <a:cubicBezTo>
                    <a:pt x="827" y="869"/>
                    <a:pt x="646" y="929"/>
                    <a:pt x="506" y="929"/>
                  </a:cubicBezTo>
                  <a:cubicBezTo>
                    <a:pt x="378" y="929"/>
                    <a:pt x="284" y="879"/>
                    <a:pt x="245" y="782"/>
                  </a:cubicBezTo>
                  <a:lnTo>
                    <a:pt x="245" y="782"/>
                  </a:lnTo>
                  <a:cubicBezTo>
                    <a:pt x="245" y="782"/>
                    <a:pt x="1" y="1189"/>
                    <a:pt x="408" y="1880"/>
                  </a:cubicBezTo>
                  <a:cubicBezTo>
                    <a:pt x="672" y="2289"/>
                    <a:pt x="951" y="2414"/>
                    <a:pt x="1269" y="2414"/>
                  </a:cubicBezTo>
                  <a:cubicBezTo>
                    <a:pt x="1489" y="2414"/>
                    <a:pt x="1728" y="2354"/>
                    <a:pt x="1995" y="2287"/>
                  </a:cubicBezTo>
                  <a:cubicBezTo>
                    <a:pt x="2564" y="2125"/>
                    <a:pt x="3053" y="1840"/>
                    <a:pt x="3501" y="1473"/>
                  </a:cubicBezTo>
                  <a:lnTo>
                    <a:pt x="3501" y="1473"/>
                  </a:lnTo>
                  <a:cubicBezTo>
                    <a:pt x="3500" y="1474"/>
                    <a:pt x="3460" y="2857"/>
                    <a:pt x="3826" y="3386"/>
                  </a:cubicBezTo>
                  <a:cubicBezTo>
                    <a:pt x="3826" y="3386"/>
                    <a:pt x="3880" y="3404"/>
                    <a:pt x="3929" y="3404"/>
                  </a:cubicBezTo>
                  <a:cubicBezTo>
                    <a:pt x="3953" y="3404"/>
                    <a:pt x="3975" y="3400"/>
                    <a:pt x="3989" y="3386"/>
                  </a:cubicBezTo>
                  <a:cubicBezTo>
                    <a:pt x="4026" y="3313"/>
                    <a:pt x="3996" y="2711"/>
                    <a:pt x="4287" y="2711"/>
                  </a:cubicBezTo>
                  <a:cubicBezTo>
                    <a:pt x="4319" y="2711"/>
                    <a:pt x="4355" y="2719"/>
                    <a:pt x="4396" y="2735"/>
                  </a:cubicBezTo>
                  <a:cubicBezTo>
                    <a:pt x="4803" y="2898"/>
                    <a:pt x="4518" y="3712"/>
                    <a:pt x="4192" y="3997"/>
                  </a:cubicBezTo>
                  <a:cubicBezTo>
                    <a:pt x="3826" y="4200"/>
                    <a:pt x="3419" y="4322"/>
                    <a:pt x="3053" y="4404"/>
                  </a:cubicBezTo>
                  <a:cubicBezTo>
                    <a:pt x="3037" y="4405"/>
                    <a:pt x="3022" y="4406"/>
                    <a:pt x="3007" y="4406"/>
                  </a:cubicBezTo>
                  <a:cubicBezTo>
                    <a:pt x="2640" y="4406"/>
                    <a:pt x="2376" y="4008"/>
                    <a:pt x="1925" y="4008"/>
                  </a:cubicBezTo>
                  <a:cubicBezTo>
                    <a:pt x="1858" y="4008"/>
                    <a:pt x="1786" y="4017"/>
                    <a:pt x="1710" y="4037"/>
                  </a:cubicBezTo>
                  <a:lnTo>
                    <a:pt x="1018" y="4200"/>
                  </a:lnTo>
                  <a:cubicBezTo>
                    <a:pt x="1018" y="4200"/>
                    <a:pt x="704" y="6359"/>
                    <a:pt x="1464" y="6359"/>
                  </a:cubicBezTo>
                  <a:cubicBezTo>
                    <a:pt x="1478" y="6359"/>
                    <a:pt x="1492" y="6359"/>
                    <a:pt x="1506" y="6357"/>
                  </a:cubicBezTo>
                  <a:cubicBezTo>
                    <a:pt x="2564" y="6154"/>
                    <a:pt x="3541" y="5625"/>
                    <a:pt x="4314" y="4811"/>
                  </a:cubicBezTo>
                  <a:cubicBezTo>
                    <a:pt x="4640" y="4811"/>
                    <a:pt x="4966" y="4607"/>
                    <a:pt x="5169" y="4322"/>
                  </a:cubicBezTo>
                  <a:cubicBezTo>
                    <a:pt x="5657" y="3386"/>
                    <a:pt x="5861" y="2287"/>
                    <a:pt x="5657" y="1229"/>
                  </a:cubicBezTo>
                  <a:cubicBezTo>
                    <a:pt x="5454" y="531"/>
                    <a:pt x="4730" y="145"/>
                    <a:pt x="4141" y="145"/>
                  </a:cubicBezTo>
                  <a:cubicBezTo>
                    <a:pt x="3906" y="145"/>
                    <a:pt x="3692" y="206"/>
                    <a:pt x="3541" y="334"/>
                  </a:cubicBezTo>
                  <a:cubicBezTo>
                    <a:pt x="3221" y="121"/>
                    <a:pt x="2840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3894032" y="1937395"/>
              <a:ext cx="51001" cy="19794"/>
            </a:xfrm>
            <a:custGeom>
              <a:avLst/>
              <a:gdLst/>
              <a:ahLst/>
              <a:cxnLst/>
              <a:rect l="l" t="t" r="r" b="b"/>
              <a:pathLst>
                <a:path w="1059" h="411" extrusionOk="0">
                  <a:moveTo>
                    <a:pt x="0" y="1"/>
                  </a:moveTo>
                  <a:lnTo>
                    <a:pt x="0" y="1"/>
                  </a:lnTo>
                  <a:cubicBezTo>
                    <a:pt x="41" y="204"/>
                    <a:pt x="204" y="367"/>
                    <a:pt x="407" y="408"/>
                  </a:cubicBezTo>
                  <a:cubicBezTo>
                    <a:pt x="423" y="410"/>
                    <a:pt x="438" y="411"/>
                    <a:pt x="453" y="411"/>
                  </a:cubicBezTo>
                  <a:cubicBezTo>
                    <a:pt x="763" y="411"/>
                    <a:pt x="1058" y="42"/>
                    <a:pt x="1058" y="41"/>
                  </a:cubicBezTo>
                  <a:lnTo>
                    <a:pt x="1058" y="41"/>
                  </a:lnTo>
                  <a:cubicBezTo>
                    <a:pt x="934" y="73"/>
                    <a:pt x="804" y="86"/>
                    <a:pt x="670" y="86"/>
                  </a:cubicBezTo>
                  <a:cubicBezTo>
                    <a:pt x="453" y="86"/>
                    <a:pt x="226" y="5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852;p46"/>
            <p:cNvSpPr/>
            <p:nvPr/>
          </p:nvSpPr>
          <p:spPr>
            <a:xfrm>
              <a:off x="3882233" y="2031499"/>
              <a:ext cx="201935" cy="336735"/>
            </a:xfrm>
            <a:custGeom>
              <a:avLst/>
              <a:gdLst/>
              <a:ahLst/>
              <a:cxnLst/>
              <a:rect l="l" t="t" r="r" b="b"/>
              <a:pathLst>
                <a:path w="4193" h="6992" extrusionOk="0">
                  <a:moveTo>
                    <a:pt x="3460" y="0"/>
                  </a:moveTo>
                  <a:lnTo>
                    <a:pt x="1832" y="896"/>
                  </a:lnTo>
                  <a:lnTo>
                    <a:pt x="571" y="122"/>
                  </a:lnTo>
                  <a:cubicBezTo>
                    <a:pt x="164" y="1465"/>
                    <a:pt x="1" y="2890"/>
                    <a:pt x="82" y="4314"/>
                  </a:cubicBezTo>
                  <a:cubicBezTo>
                    <a:pt x="219" y="5791"/>
                    <a:pt x="429" y="6991"/>
                    <a:pt x="997" y="6991"/>
                  </a:cubicBezTo>
                  <a:cubicBezTo>
                    <a:pt x="1274" y="6991"/>
                    <a:pt x="1636" y="6705"/>
                    <a:pt x="2117" y="6023"/>
                  </a:cubicBezTo>
                  <a:cubicBezTo>
                    <a:pt x="3623" y="3989"/>
                    <a:pt x="4193" y="733"/>
                    <a:pt x="3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3882233" y="2031499"/>
              <a:ext cx="201935" cy="336735"/>
            </a:xfrm>
            <a:custGeom>
              <a:avLst/>
              <a:gdLst/>
              <a:ahLst/>
              <a:cxnLst/>
              <a:rect l="l" t="t" r="r" b="b"/>
              <a:pathLst>
                <a:path w="4193" h="6992" extrusionOk="0">
                  <a:moveTo>
                    <a:pt x="3460" y="0"/>
                  </a:moveTo>
                  <a:lnTo>
                    <a:pt x="1832" y="896"/>
                  </a:lnTo>
                  <a:lnTo>
                    <a:pt x="571" y="122"/>
                  </a:lnTo>
                  <a:cubicBezTo>
                    <a:pt x="164" y="1465"/>
                    <a:pt x="1" y="2890"/>
                    <a:pt x="82" y="4314"/>
                  </a:cubicBezTo>
                  <a:cubicBezTo>
                    <a:pt x="219" y="5791"/>
                    <a:pt x="429" y="6991"/>
                    <a:pt x="997" y="6991"/>
                  </a:cubicBezTo>
                  <a:cubicBezTo>
                    <a:pt x="1274" y="6991"/>
                    <a:pt x="1636" y="6705"/>
                    <a:pt x="2117" y="6023"/>
                  </a:cubicBezTo>
                  <a:cubicBezTo>
                    <a:pt x="3623" y="3989"/>
                    <a:pt x="4193" y="733"/>
                    <a:pt x="3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3903808" y="2031499"/>
              <a:ext cx="149007" cy="352820"/>
            </a:xfrm>
            <a:custGeom>
              <a:avLst/>
              <a:gdLst/>
              <a:ahLst/>
              <a:cxnLst/>
              <a:rect l="l" t="t" r="r" b="b"/>
              <a:pathLst>
                <a:path w="3094" h="7326" extrusionOk="0">
                  <a:moveTo>
                    <a:pt x="2849" y="489"/>
                  </a:moveTo>
                  <a:lnTo>
                    <a:pt x="2849" y="489"/>
                  </a:lnTo>
                  <a:cubicBezTo>
                    <a:pt x="2836" y="516"/>
                    <a:pt x="2822" y="543"/>
                    <a:pt x="2809" y="570"/>
                  </a:cubicBezTo>
                  <a:lnTo>
                    <a:pt x="2809" y="570"/>
                  </a:lnTo>
                  <a:cubicBezTo>
                    <a:pt x="2829" y="539"/>
                    <a:pt x="2849" y="509"/>
                    <a:pt x="2849" y="489"/>
                  </a:cubicBezTo>
                  <a:close/>
                  <a:moveTo>
                    <a:pt x="3012" y="0"/>
                  </a:moveTo>
                  <a:lnTo>
                    <a:pt x="1384" y="896"/>
                  </a:lnTo>
                  <a:lnTo>
                    <a:pt x="123" y="122"/>
                  </a:lnTo>
                  <a:cubicBezTo>
                    <a:pt x="123" y="122"/>
                    <a:pt x="82" y="244"/>
                    <a:pt x="1" y="448"/>
                  </a:cubicBezTo>
                  <a:cubicBezTo>
                    <a:pt x="163" y="611"/>
                    <a:pt x="285" y="814"/>
                    <a:pt x="367" y="977"/>
                  </a:cubicBezTo>
                  <a:cubicBezTo>
                    <a:pt x="489" y="1180"/>
                    <a:pt x="1099" y="1913"/>
                    <a:pt x="1099" y="1913"/>
                  </a:cubicBezTo>
                  <a:cubicBezTo>
                    <a:pt x="1099" y="1913"/>
                    <a:pt x="245" y="6675"/>
                    <a:pt x="285" y="6756"/>
                  </a:cubicBezTo>
                  <a:cubicBezTo>
                    <a:pt x="286" y="6755"/>
                    <a:pt x="287" y="6755"/>
                    <a:pt x="288" y="6755"/>
                  </a:cubicBezTo>
                  <a:cubicBezTo>
                    <a:pt x="324" y="6755"/>
                    <a:pt x="566" y="7326"/>
                    <a:pt x="819" y="7326"/>
                  </a:cubicBezTo>
                  <a:cubicBezTo>
                    <a:pt x="945" y="7326"/>
                    <a:pt x="1074" y="7183"/>
                    <a:pt x="1181" y="6756"/>
                  </a:cubicBezTo>
                  <a:cubicBezTo>
                    <a:pt x="1425" y="5739"/>
                    <a:pt x="1425" y="2035"/>
                    <a:pt x="1466" y="1994"/>
                  </a:cubicBezTo>
                  <a:cubicBezTo>
                    <a:pt x="1506" y="1913"/>
                    <a:pt x="1954" y="1465"/>
                    <a:pt x="2198" y="1221"/>
                  </a:cubicBezTo>
                  <a:cubicBezTo>
                    <a:pt x="2402" y="1058"/>
                    <a:pt x="2564" y="896"/>
                    <a:pt x="2727" y="733"/>
                  </a:cubicBezTo>
                  <a:cubicBezTo>
                    <a:pt x="2754" y="679"/>
                    <a:pt x="2781" y="624"/>
                    <a:pt x="2809" y="570"/>
                  </a:cubicBezTo>
                  <a:lnTo>
                    <a:pt x="2809" y="570"/>
                  </a:lnTo>
                  <a:cubicBezTo>
                    <a:pt x="2803" y="579"/>
                    <a:pt x="2797" y="588"/>
                    <a:pt x="2791" y="597"/>
                  </a:cubicBezTo>
                  <a:lnTo>
                    <a:pt x="2791" y="597"/>
                  </a:lnTo>
                  <a:cubicBezTo>
                    <a:pt x="2872" y="418"/>
                    <a:pt x="2983" y="267"/>
                    <a:pt x="3094" y="82"/>
                  </a:cubicBezTo>
                  <a:cubicBezTo>
                    <a:pt x="3094" y="82"/>
                    <a:pt x="3053" y="41"/>
                    <a:pt x="3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3774452" y="2454821"/>
              <a:ext cx="374396" cy="1013383"/>
            </a:xfrm>
            <a:custGeom>
              <a:avLst/>
              <a:gdLst/>
              <a:ahLst/>
              <a:cxnLst/>
              <a:rect l="l" t="t" r="r" b="b"/>
              <a:pathLst>
                <a:path w="7774" h="21042" extrusionOk="0">
                  <a:moveTo>
                    <a:pt x="5413" y="1"/>
                  </a:moveTo>
                  <a:lnTo>
                    <a:pt x="407" y="82"/>
                  </a:lnTo>
                  <a:cubicBezTo>
                    <a:pt x="1" y="1059"/>
                    <a:pt x="285" y="8791"/>
                    <a:pt x="326" y="11803"/>
                  </a:cubicBezTo>
                  <a:cubicBezTo>
                    <a:pt x="326" y="13675"/>
                    <a:pt x="652" y="20797"/>
                    <a:pt x="652" y="20797"/>
                  </a:cubicBezTo>
                  <a:lnTo>
                    <a:pt x="3460" y="20797"/>
                  </a:lnTo>
                  <a:cubicBezTo>
                    <a:pt x="3460" y="20797"/>
                    <a:pt x="3338" y="12210"/>
                    <a:pt x="3338" y="11681"/>
                  </a:cubicBezTo>
                  <a:cubicBezTo>
                    <a:pt x="3338" y="11152"/>
                    <a:pt x="3256" y="5618"/>
                    <a:pt x="3256" y="5617"/>
                  </a:cubicBezTo>
                  <a:lnTo>
                    <a:pt x="3256" y="5617"/>
                  </a:lnTo>
                  <a:lnTo>
                    <a:pt x="3948" y="11803"/>
                  </a:lnTo>
                  <a:cubicBezTo>
                    <a:pt x="3989" y="12332"/>
                    <a:pt x="5128" y="21041"/>
                    <a:pt x="5128" y="21041"/>
                  </a:cubicBezTo>
                  <a:lnTo>
                    <a:pt x="7774" y="21041"/>
                  </a:lnTo>
                  <a:cubicBezTo>
                    <a:pt x="7774" y="21041"/>
                    <a:pt x="7000" y="13553"/>
                    <a:pt x="6838" y="11315"/>
                  </a:cubicBezTo>
                  <a:cubicBezTo>
                    <a:pt x="6593" y="8018"/>
                    <a:pt x="6471" y="7367"/>
                    <a:pt x="6349" y="4885"/>
                  </a:cubicBezTo>
                  <a:cubicBezTo>
                    <a:pt x="6186" y="1262"/>
                    <a:pt x="5413" y="1"/>
                    <a:pt x="5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6" name="Google Shape;856;p46"/>
            <p:cNvSpPr/>
            <p:nvPr/>
          </p:nvSpPr>
          <p:spPr>
            <a:xfrm>
              <a:off x="3752877" y="2037374"/>
              <a:ext cx="199960" cy="703666"/>
            </a:xfrm>
            <a:custGeom>
              <a:avLst/>
              <a:gdLst/>
              <a:ahLst/>
              <a:cxnLst/>
              <a:rect l="l" t="t" r="r" b="b"/>
              <a:pathLst>
                <a:path w="4152" h="14611" extrusionOk="0">
                  <a:moveTo>
                    <a:pt x="3257" y="0"/>
                  </a:moveTo>
                  <a:cubicBezTo>
                    <a:pt x="3257" y="0"/>
                    <a:pt x="1466" y="367"/>
                    <a:pt x="774" y="570"/>
                  </a:cubicBezTo>
                  <a:cubicBezTo>
                    <a:pt x="774" y="570"/>
                    <a:pt x="1018" y="4640"/>
                    <a:pt x="326" y="5698"/>
                  </a:cubicBezTo>
                  <a:lnTo>
                    <a:pt x="1" y="14611"/>
                  </a:lnTo>
                  <a:cubicBezTo>
                    <a:pt x="1" y="14611"/>
                    <a:pt x="3908" y="14570"/>
                    <a:pt x="4030" y="9727"/>
                  </a:cubicBezTo>
                  <a:cubicBezTo>
                    <a:pt x="4152" y="4925"/>
                    <a:pt x="4111" y="4681"/>
                    <a:pt x="4111" y="4681"/>
                  </a:cubicBezTo>
                  <a:lnTo>
                    <a:pt x="32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7" name="Google Shape;857;p46"/>
            <p:cNvSpPr/>
            <p:nvPr/>
          </p:nvSpPr>
          <p:spPr>
            <a:xfrm>
              <a:off x="3915559" y="2353397"/>
              <a:ext cx="16712" cy="13292"/>
            </a:xfrm>
            <a:custGeom>
              <a:avLst/>
              <a:gdLst/>
              <a:ahLst/>
              <a:cxnLst/>
              <a:rect l="l" t="t" r="r" b="b"/>
              <a:pathLst>
                <a:path w="347" h="276" extrusionOk="0">
                  <a:moveTo>
                    <a:pt x="179" y="1"/>
                  </a:moveTo>
                  <a:cubicBezTo>
                    <a:pt x="92" y="1"/>
                    <a:pt x="1" y="52"/>
                    <a:pt x="1" y="153"/>
                  </a:cubicBezTo>
                  <a:cubicBezTo>
                    <a:pt x="1" y="235"/>
                    <a:pt x="92" y="275"/>
                    <a:pt x="179" y="275"/>
                  </a:cubicBezTo>
                  <a:cubicBezTo>
                    <a:pt x="265" y="275"/>
                    <a:pt x="347" y="235"/>
                    <a:pt x="326" y="153"/>
                  </a:cubicBezTo>
                  <a:cubicBezTo>
                    <a:pt x="347" y="52"/>
                    <a:pt x="265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3911658" y="2423469"/>
              <a:ext cx="15700" cy="13774"/>
            </a:xfrm>
            <a:custGeom>
              <a:avLst/>
              <a:gdLst/>
              <a:ahLst/>
              <a:cxnLst/>
              <a:rect l="l" t="t" r="r" b="b"/>
              <a:pathLst>
                <a:path w="326" h="286" extrusionOk="0">
                  <a:moveTo>
                    <a:pt x="163" y="1"/>
                  </a:moveTo>
                  <a:cubicBezTo>
                    <a:pt x="82" y="1"/>
                    <a:pt x="0" y="82"/>
                    <a:pt x="0" y="163"/>
                  </a:cubicBezTo>
                  <a:cubicBezTo>
                    <a:pt x="0" y="245"/>
                    <a:pt x="82" y="286"/>
                    <a:pt x="163" y="286"/>
                  </a:cubicBezTo>
                  <a:cubicBezTo>
                    <a:pt x="244" y="286"/>
                    <a:pt x="326" y="245"/>
                    <a:pt x="326" y="163"/>
                  </a:cubicBezTo>
                  <a:cubicBezTo>
                    <a:pt x="326" y="82"/>
                    <a:pt x="244" y="1"/>
                    <a:pt x="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9" name="Google Shape;859;p46"/>
            <p:cNvSpPr/>
            <p:nvPr/>
          </p:nvSpPr>
          <p:spPr>
            <a:xfrm>
              <a:off x="3905783" y="2494022"/>
              <a:ext cx="15700" cy="13774"/>
            </a:xfrm>
            <a:custGeom>
              <a:avLst/>
              <a:gdLst/>
              <a:ahLst/>
              <a:cxnLst/>
              <a:rect l="l" t="t" r="r" b="b"/>
              <a:pathLst>
                <a:path w="326" h="286" extrusionOk="0">
                  <a:moveTo>
                    <a:pt x="204" y="1"/>
                  </a:moveTo>
                  <a:cubicBezTo>
                    <a:pt x="0" y="1"/>
                    <a:pt x="0" y="245"/>
                    <a:pt x="204" y="286"/>
                  </a:cubicBezTo>
                  <a:cubicBezTo>
                    <a:pt x="244" y="286"/>
                    <a:pt x="326" y="204"/>
                    <a:pt x="326" y="123"/>
                  </a:cubicBezTo>
                  <a:cubicBezTo>
                    <a:pt x="326" y="42"/>
                    <a:pt x="285" y="1"/>
                    <a:pt x="2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0" name="Google Shape;860;p46"/>
            <p:cNvSpPr/>
            <p:nvPr/>
          </p:nvSpPr>
          <p:spPr>
            <a:xfrm>
              <a:off x="3931259" y="2031499"/>
              <a:ext cx="235213" cy="712094"/>
            </a:xfrm>
            <a:custGeom>
              <a:avLst/>
              <a:gdLst/>
              <a:ahLst/>
              <a:cxnLst/>
              <a:rect l="l" t="t" r="r" b="b"/>
              <a:pathLst>
                <a:path w="4884" h="14786" extrusionOk="0">
                  <a:moveTo>
                    <a:pt x="2442" y="0"/>
                  </a:moveTo>
                  <a:lnTo>
                    <a:pt x="407" y="4803"/>
                  </a:lnTo>
                  <a:lnTo>
                    <a:pt x="0" y="10419"/>
                  </a:lnTo>
                  <a:cubicBezTo>
                    <a:pt x="0" y="10419"/>
                    <a:pt x="36" y="14785"/>
                    <a:pt x="3540" y="14785"/>
                  </a:cubicBezTo>
                  <a:cubicBezTo>
                    <a:pt x="3758" y="14785"/>
                    <a:pt x="3988" y="14768"/>
                    <a:pt x="4233" y="14733"/>
                  </a:cubicBezTo>
                  <a:lnTo>
                    <a:pt x="3907" y="5698"/>
                  </a:lnTo>
                  <a:cubicBezTo>
                    <a:pt x="3907" y="5698"/>
                    <a:pt x="3867" y="2401"/>
                    <a:pt x="4884" y="1140"/>
                  </a:cubicBezTo>
                  <a:lnTo>
                    <a:pt x="24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49088" y="2064825"/>
              <a:ext cx="358744" cy="415813"/>
            </a:xfrm>
            <a:custGeom>
              <a:avLst/>
              <a:gdLst/>
              <a:ahLst/>
              <a:cxnLst/>
              <a:rect l="l" t="t" r="r" b="b"/>
              <a:pathLst>
                <a:path w="7449" h="8634" extrusionOk="0">
                  <a:moveTo>
                    <a:pt x="7082" y="0"/>
                  </a:moveTo>
                  <a:cubicBezTo>
                    <a:pt x="6187" y="692"/>
                    <a:pt x="5454" y="1587"/>
                    <a:pt x="4966" y="2645"/>
                  </a:cubicBezTo>
                  <a:cubicBezTo>
                    <a:pt x="4072" y="4396"/>
                    <a:pt x="3758" y="5022"/>
                    <a:pt x="3648" y="5022"/>
                  </a:cubicBezTo>
                  <a:cubicBezTo>
                    <a:pt x="3638" y="5022"/>
                    <a:pt x="3630" y="5016"/>
                    <a:pt x="3623" y="5006"/>
                  </a:cubicBezTo>
                  <a:cubicBezTo>
                    <a:pt x="3541" y="4884"/>
                    <a:pt x="1669" y="448"/>
                    <a:pt x="1669" y="448"/>
                  </a:cubicBezTo>
                  <a:lnTo>
                    <a:pt x="1" y="1099"/>
                  </a:lnTo>
                  <a:cubicBezTo>
                    <a:pt x="1" y="1099"/>
                    <a:pt x="2090" y="8633"/>
                    <a:pt x="3410" y="8633"/>
                  </a:cubicBezTo>
                  <a:cubicBezTo>
                    <a:pt x="3469" y="8633"/>
                    <a:pt x="3527" y="8618"/>
                    <a:pt x="3582" y="8587"/>
                  </a:cubicBezTo>
                  <a:cubicBezTo>
                    <a:pt x="4844" y="7855"/>
                    <a:pt x="6634" y="5331"/>
                    <a:pt x="6634" y="5331"/>
                  </a:cubicBezTo>
                  <a:cubicBezTo>
                    <a:pt x="6960" y="4680"/>
                    <a:pt x="7163" y="3988"/>
                    <a:pt x="7286" y="3297"/>
                  </a:cubicBezTo>
                  <a:cubicBezTo>
                    <a:pt x="7448" y="2198"/>
                    <a:pt x="7367" y="1058"/>
                    <a:pt x="70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901834" y="2011898"/>
              <a:ext cx="152956" cy="107830"/>
            </a:xfrm>
            <a:custGeom>
              <a:avLst/>
              <a:gdLst/>
              <a:ahLst/>
              <a:cxnLst/>
              <a:rect l="l" t="t" r="r" b="b"/>
              <a:pathLst>
                <a:path w="3176" h="2239" extrusionOk="0">
                  <a:moveTo>
                    <a:pt x="2728" y="0"/>
                  </a:moveTo>
                  <a:lnTo>
                    <a:pt x="1425" y="1181"/>
                  </a:lnTo>
                  <a:lnTo>
                    <a:pt x="286" y="326"/>
                  </a:lnTo>
                  <a:lnTo>
                    <a:pt x="1" y="570"/>
                  </a:lnTo>
                  <a:lnTo>
                    <a:pt x="448" y="2117"/>
                  </a:lnTo>
                  <a:lnTo>
                    <a:pt x="1425" y="1384"/>
                  </a:lnTo>
                  <a:lnTo>
                    <a:pt x="2321" y="2239"/>
                  </a:lnTo>
                  <a:lnTo>
                    <a:pt x="3175" y="448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3" name="Google Shape;863;p46"/>
            <p:cNvSpPr/>
            <p:nvPr/>
          </p:nvSpPr>
          <p:spPr>
            <a:xfrm>
              <a:off x="4093942" y="2642980"/>
              <a:ext cx="107830" cy="188787"/>
            </a:xfrm>
            <a:custGeom>
              <a:avLst/>
              <a:gdLst/>
              <a:ahLst/>
              <a:cxnLst/>
              <a:rect l="l" t="t" r="r" b="b"/>
              <a:pathLst>
                <a:path w="2239" h="3920" extrusionOk="0">
                  <a:moveTo>
                    <a:pt x="977" y="1"/>
                  </a:moveTo>
                  <a:cubicBezTo>
                    <a:pt x="1018" y="367"/>
                    <a:pt x="936" y="733"/>
                    <a:pt x="733" y="1018"/>
                  </a:cubicBezTo>
                  <a:cubicBezTo>
                    <a:pt x="570" y="1222"/>
                    <a:pt x="0" y="1914"/>
                    <a:pt x="122" y="2198"/>
                  </a:cubicBezTo>
                  <a:cubicBezTo>
                    <a:pt x="139" y="2257"/>
                    <a:pt x="171" y="2281"/>
                    <a:pt x="214" y="2281"/>
                  </a:cubicBezTo>
                  <a:cubicBezTo>
                    <a:pt x="377" y="2281"/>
                    <a:pt x="693" y="1921"/>
                    <a:pt x="855" y="1791"/>
                  </a:cubicBezTo>
                  <a:cubicBezTo>
                    <a:pt x="876" y="1765"/>
                    <a:pt x="895" y="1753"/>
                    <a:pt x="911" y="1753"/>
                  </a:cubicBezTo>
                  <a:cubicBezTo>
                    <a:pt x="1017" y="1753"/>
                    <a:pt x="1012" y="2282"/>
                    <a:pt x="977" y="2565"/>
                  </a:cubicBezTo>
                  <a:cubicBezTo>
                    <a:pt x="936" y="2890"/>
                    <a:pt x="285" y="3419"/>
                    <a:pt x="366" y="3664"/>
                  </a:cubicBezTo>
                  <a:cubicBezTo>
                    <a:pt x="384" y="3707"/>
                    <a:pt x="414" y="3728"/>
                    <a:pt x="455" y="3728"/>
                  </a:cubicBezTo>
                  <a:cubicBezTo>
                    <a:pt x="542" y="3728"/>
                    <a:pt x="676" y="3634"/>
                    <a:pt x="835" y="3458"/>
                  </a:cubicBezTo>
                  <a:lnTo>
                    <a:pt x="835" y="3458"/>
                  </a:lnTo>
                  <a:cubicBezTo>
                    <a:pt x="733" y="3624"/>
                    <a:pt x="667" y="3777"/>
                    <a:pt x="733" y="3826"/>
                  </a:cubicBezTo>
                  <a:cubicBezTo>
                    <a:pt x="744" y="3834"/>
                    <a:pt x="758" y="3838"/>
                    <a:pt x="774" y="3838"/>
                  </a:cubicBezTo>
                  <a:cubicBezTo>
                    <a:pt x="861" y="3838"/>
                    <a:pt x="1007" y="3724"/>
                    <a:pt x="1173" y="3549"/>
                  </a:cubicBezTo>
                  <a:lnTo>
                    <a:pt x="1173" y="3549"/>
                  </a:lnTo>
                  <a:cubicBezTo>
                    <a:pt x="1064" y="3707"/>
                    <a:pt x="990" y="3857"/>
                    <a:pt x="1058" y="3908"/>
                  </a:cubicBezTo>
                  <a:cubicBezTo>
                    <a:pt x="1070" y="3913"/>
                    <a:pt x="1083" y="3916"/>
                    <a:pt x="1097" y="3916"/>
                  </a:cubicBezTo>
                  <a:cubicBezTo>
                    <a:pt x="1186" y="3916"/>
                    <a:pt x="1325" y="3806"/>
                    <a:pt x="1462" y="3666"/>
                  </a:cubicBezTo>
                  <a:lnTo>
                    <a:pt x="1462" y="3666"/>
                  </a:lnTo>
                  <a:cubicBezTo>
                    <a:pt x="1399" y="3772"/>
                    <a:pt x="1369" y="3866"/>
                    <a:pt x="1425" y="3908"/>
                  </a:cubicBezTo>
                  <a:cubicBezTo>
                    <a:pt x="1440" y="3915"/>
                    <a:pt x="1457" y="3919"/>
                    <a:pt x="1476" y="3919"/>
                  </a:cubicBezTo>
                  <a:cubicBezTo>
                    <a:pt x="1654" y="3919"/>
                    <a:pt x="1965" y="3581"/>
                    <a:pt x="2076" y="3175"/>
                  </a:cubicBezTo>
                  <a:cubicBezTo>
                    <a:pt x="2238" y="2687"/>
                    <a:pt x="1791" y="1140"/>
                    <a:pt x="1832" y="855"/>
                  </a:cubicBezTo>
                  <a:cubicBezTo>
                    <a:pt x="1832" y="652"/>
                    <a:pt x="1872" y="448"/>
                    <a:pt x="1913" y="20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4" name="Google Shape;864;p46"/>
            <p:cNvSpPr/>
            <p:nvPr/>
          </p:nvSpPr>
          <p:spPr>
            <a:xfrm>
              <a:off x="4099817" y="2086352"/>
              <a:ext cx="166634" cy="599833"/>
            </a:xfrm>
            <a:custGeom>
              <a:avLst/>
              <a:gdLst/>
              <a:ahLst/>
              <a:cxnLst/>
              <a:rect l="l" t="t" r="r" b="b"/>
              <a:pathLst>
                <a:path w="3460" h="12455" extrusionOk="0">
                  <a:moveTo>
                    <a:pt x="1384" y="1"/>
                  </a:moveTo>
                  <a:cubicBezTo>
                    <a:pt x="570" y="286"/>
                    <a:pt x="0" y="1100"/>
                    <a:pt x="0" y="1995"/>
                  </a:cubicBezTo>
                  <a:cubicBezTo>
                    <a:pt x="0" y="2687"/>
                    <a:pt x="122" y="3379"/>
                    <a:pt x="326" y="4071"/>
                  </a:cubicBezTo>
                  <a:cubicBezTo>
                    <a:pt x="773" y="4884"/>
                    <a:pt x="1058" y="5780"/>
                    <a:pt x="1262" y="6716"/>
                  </a:cubicBezTo>
                  <a:cubicBezTo>
                    <a:pt x="1343" y="7652"/>
                    <a:pt x="611" y="12088"/>
                    <a:pt x="611" y="12088"/>
                  </a:cubicBezTo>
                  <a:lnTo>
                    <a:pt x="1913" y="12454"/>
                  </a:lnTo>
                  <a:cubicBezTo>
                    <a:pt x="1913" y="12454"/>
                    <a:pt x="3459" y="7448"/>
                    <a:pt x="3215" y="6268"/>
                  </a:cubicBezTo>
                  <a:cubicBezTo>
                    <a:pt x="2971" y="5088"/>
                    <a:pt x="2401" y="611"/>
                    <a:pt x="1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1873312" y="2147130"/>
              <a:ext cx="162733" cy="103496"/>
            </a:xfrm>
            <a:custGeom>
              <a:avLst/>
              <a:gdLst/>
              <a:ahLst/>
              <a:cxnLst/>
              <a:rect l="l" t="t" r="r" b="b"/>
              <a:pathLst>
                <a:path w="3379" h="2149" extrusionOk="0">
                  <a:moveTo>
                    <a:pt x="1791" y="0"/>
                  </a:moveTo>
                  <a:cubicBezTo>
                    <a:pt x="1669" y="41"/>
                    <a:pt x="1547" y="122"/>
                    <a:pt x="1425" y="204"/>
                  </a:cubicBezTo>
                  <a:cubicBezTo>
                    <a:pt x="1343" y="326"/>
                    <a:pt x="1221" y="407"/>
                    <a:pt x="1099" y="489"/>
                  </a:cubicBezTo>
                  <a:cubicBezTo>
                    <a:pt x="977" y="529"/>
                    <a:pt x="896" y="611"/>
                    <a:pt x="814" y="733"/>
                  </a:cubicBezTo>
                  <a:cubicBezTo>
                    <a:pt x="611" y="896"/>
                    <a:pt x="367" y="1018"/>
                    <a:pt x="122" y="1059"/>
                  </a:cubicBezTo>
                  <a:cubicBezTo>
                    <a:pt x="122" y="1343"/>
                    <a:pt x="0" y="1872"/>
                    <a:pt x="204" y="2076"/>
                  </a:cubicBezTo>
                  <a:cubicBezTo>
                    <a:pt x="245" y="2130"/>
                    <a:pt x="317" y="2148"/>
                    <a:pt x="403" y="2148"/>
                  </a:cubicBezTo>
                  <a:cubicBezTo>
                    <a:pt x="575" y="2148"/>
                    <a:pt x="801" y="2076"/>
                    <a:pt x="936" y="2076"/>
                  </a:cubicBezTo>
                  <a:cubicBezTo>
                    <a:pt x="1097" y="2101"/>
                    <a:pt x="1257" y="2114"/>
                    <a:pt x="1415" y="2114"/>
                  </a:cubicBezTo>
                  <a:cubicBezTo>
                    <a:pt x="1778" y="2114"/>
                    <a:pt x="2130" y="2043"/>
                    <a:pt x="2442" y="1872"/>
                  </a:cubicBezTo>
                  <a:cubicBezTo>
                    <a:pt x="2605" y="1791"/>
                    <a:pt x="2727" y="1710"/>
                    <a:pt x="2849" y="1628"/>
                  </a:cubicBezTo>
                  <a:cubicBezTo>
                    <a:pt x="3080" y="1496"/>
                    <a:pt x="3124" y="1310"/>
                    <a:pt x="2980" y="1310"/>
                  </a:cubicBezTo>
                  <a:cubicBezTo>
                    <a:pt x="2946" y="1310"/>
                    <a:pt x="2903" y="1320"/>
                    <a:pt x="2849" y="1343"/>
                  </a:cubicBezTo>
                  <a:cubicBezTo>
                    <a:pt x="2646" y="1465"/>
                    <a:pt x="2442" y="1547"/>
                    <a:pt x="2239" y="1628"/>
                  </a:cubicBezTo>
                  <a:cubicBezTo>
                    <a:pt x="2524" y="1425"/>
                    <a:pt x="3256" y="1181"/>
                    <a:pt x="3215" y="774"/>
                  </a:cubicBezTo>
                  <a:cubicBezTo>
                    <a:pt x="3203" y="696"/>
                    <a:pt x="3165" y="668"/>
                    <a:pt x="3117" y="668"/>
                  </a:cubicBezTo>
                  <a:cubicBezTo>
                    <a:pt x="3015" y="668"/>
                    <a:pt x="2864" y="799"/>
                    <a:pt x="2808" y="855"/>
                  </a:cubicBezTo>
                  <a:cubicBezTo>
                    <a:pt x="2674" y="1023"/>
                    <a:pt x="2513" y="1135"/>
                    <a:pt x="2346" y="1238"/>
                  </a:cubicBezTo>
                  <a:lnTo>
                    <a:pt x="2346" y="1238"/>
                  </a:lnTo>
                  <a:cubicBezTo>
                    <a:pt x="2664" y="1009"/>
                    <a:pt x="3379" y="296"/>
                    <a:pt x="3093" y="82"/>
                  </a:cubicBezTo>
                  <a:cubicBezTo>
                    <a:pt x="3072" y="69"/>
                    <a:pt x="3051" y="64"/>
                    <a:pt x="3028" y="64"/>
                  </a:cubicBezTo>
                  <a:cubicBezTo>
                    <a:pt x="2834" y="64"/>
                    <a:pt x="2597" y="497"/>
                    <a:pt x="2524" y="570"/>
                  </a:cubicBezTo>
                  <a:cubicBezTo>
                    <a:pt x="2361" y="774"/>
                    <a:pt x="2157" y="936"/>
                    <a:pt x="1954" y="1018"/>
                  </a:cubicBezTo>
                  <a:cubicBezTo>
                    <a:pt x="2198" y="896"/>
                    <a:pt x="2361" y="692"/>
                    <a:pt x="2524" y="489"/>
                  </a:cubicBezTo>
                  <a:cubicBezTo>
                    <a:pt x="2564" y="367"/>
                    <a:pt x="2646" y="285"/>
                    <a:pt x="2605" y="122"/>
                  </a:cubicBezTo>
                  <a:cubicBezTo>
                    <a:pt x="2586" y="47"/>
                    <a:pt x="2558" y="15"/>
                    <a:pt x="2526" y="15"/>
                  </a:cubicBezTo>
                  <a:cubicBezTo>
                    <a:pt x="2489" y="15"/>
                    <a:pt x="2445" y="57"/>
                    <a:pt x="2401" y="122"/>
                  </a:cubicBezTo>
                  <a:cubicBezTo>
                    <a:pt x="2239" y="326"/>
                    <a:pt x="2198" y="570"/>
                    <a:pt x="1954" y="692"/>
                  </a:cubicBezTo>
                  <a:cubicBezTo>
                    <a:pt x="1863" y="722"/>
                    <a:pt x="1527" y="887"/>
                    <a:pt x="1359" y="887"/>
                  </a:cubicBezTo>
                  <a:cubicBezTo>
                    <a:pt x="1300" y="887"/>
                    <a:pt x="1262" y="867"/>
                    <a:pt x="1262" y="814"/>
                  </a:cubicBezTo>
                  <a:cubicBezTo>
                    <a:pt x="1221" y="652"/>
                    <a:pt x="1710" y="448"/>
                    <a:pt x="1791" y="326"/>
                  </a:cubicBezTo>
                  <a:cubicBezTo>
                    <a:pt x="1872" y="204"/>
                    <a:pt x="1954" y="0"/>
                    <a:pt x="1791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1368458" y="2090253"/>
              <a:ext cx="540163" cy="247494"/>
            </a:xfrm>
            <a:custGeom>
              <a:avLst/>
              <a:gdLst/>
              <a:ahLst/>
              <a:cxnLst/>
              <a:rect l="l" t="t" r="r" b="b"/>
              <a:pathLst>
                <a:path w="11216" h="5139" extrusionOk="0">
                  <a:moveTo>
                    <a:pt x="657" y="1"/>
                  </a:moveTo>
                  <a:cubicBezTo>
                    <a:pt x="0" y="1"/>
                    <a:pt x="920" y="2199"/>
                    <a:pt x="920" y="2199"/>
                  </a:cubicBezTo>
                  <a:cubicBezTo>
                    <a:pt x="920" y="2199"/>
                    <a:pt x="3477" y="5139"/>
                    <a:pt x="4748" y="5139"/>
                  </a:cubicBezTo>
                  <a:cubicBezTo>
                    <a:pt x="4789" y="5139"/>
                    <a:pt x="4829" y="5135"/>
                    <a:pt x="4867" y="5129"/>
                  </a:cubicBezTo>
                  <a:cubicBezTo>
                    <a:pt x="6129" y="4926"/>
                    <a:pt x="11216" y="3583"/>
                    <a:pt x="11216" y="3583"/>
                  </a:cubicBezTo>
                  <a:lnTo>
                    <a:pt x="10768" y="2158"/>
                  </a:lnTo>
                  <a:cubicBezTo>
                    <a:pt x="10768" y="2158"/>
                    <a:pt x="6112" y="3104"/>
                    <a:pt x="5397" y="3104"/>
                  </a:cubicBezTo>
                  <a:cubicBezTo>
                    <a:pt x="5356" y="3104"/>
                    <a:pt x="5328" y="3101"/>
                    <a:pt x="5315" y="3094"/>
                  </a:cubicBezTo>
                  <a:cubicBezTo>
                    <a:pt x="5111" y="2972"/>
                    <a:pt x="1204" y="1"/>
                    <a:pt x="675" y="1"/>
                  </a:cubicBezTo>
                  <a:cubicBezTo>
                    <a:pt x="669" y="1"/>
                    <a:pt x="663" y="1"/>
                    <a:pt x="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1179480" y="3401491"/>
              <a:ext cx="137256" cy="155942"/>
            </a:xfrm>
            <a:custGeom>
              <a:avLst/>
              <a:gdLst/>
              <a:ahLst/>
              <a:cxnLst/>
              <a:rect l="l" t="t" r="r" b="b"/>
              <a:pathLst>
                <a:path w="2850" h="3238" extrusionOk="0">
                  <a:moveTo>
                    <a:pt x="408" y="1"/>
                  </a:moveTo>
                  <a:cubicBezTo>
                    <a:pt x="408" y="1"/>
                    <a:pt x="123" y="652"/>
                    <a:pt x="41" y="896"/>
                  </a:cubicBezTo>
                  <a:cubicBezTo>
                    <a:pt x="1" y="1099"/>
                    <a:pt x="977" y="2727"/>
                    <a:pt x="1384" y="3053"/>
                  </a:cubicBezTo>
                  <a:cubicBezTo>
                    <a:pt x="1565" y="3198"/>
                    <a:pt x="1875" y="3238"/>
                    <a:pt x="2163" y="3238"/>
                  </a:cubicBezTo>
                  <a:cubicBezTo>
                    <a:pt x="2523" y="3238"/>
                    <a:pt x="2849" y="3175"/>
                    <a:pt x="2849" y="3175"/>
                  </a:cubicBezTo>
                  <a:cubicBezTo>
                    <a:pt x="2849" y="3175"/>
                    <a:pt x="1669" y="2483"/>
                    <a:pt x="1506" y="2035"/>
                  </a:cubicBezTo>
                  <a:cubicBezTo>
                    <a:pt x="1384" y="1547"/>
                    <a:pt x="1344" y="1059"/>
                    <a:pt x="1384" y="570"/>
                  </a:cubicBezTo>
                  <a:lnTo>
                    <a:pt x="408" y="1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1483270" y="3374041"/>
              <a:ext cx="137256" cy="154353"/>
            </a:xfrm>
            <a:custGeom>
              <a:avLst/>
              <a:gdLst/>
              <a:ahLst/>
              <a:cxnLst/>
              <a:rect l="l" t="t" r="r" b="b"/>
              <a:pathLst>
                <a:path w="2850" h="3205" extrusionOk="0">
                  <a:moveTo>
                    <a:pt x="448" y="1"/>
                  </a:moveTo>
                  <a:cubicBezTo>
                    <a:pt x="448" y="1"/>
                    <a:pt x="123" y="652"/>
                    <a:pt x="82" y="855"/>
                  </a:cubicBezTo>
                  <a:cubicBezTo>
                    <a:pt x="1" y="1059"/>
                    <a:pt x="977" y="2728"/>
                    <a:pt x="1384" y="3053"/>
                  </a:cubicBezTo>
                  <a:cubicBezTo>
                    <a:pt x="1552" y="3170"/>
                    <a:pt x="1830" y="3205"/>
                    <a:pt x="2099" y="3205"/>
                  </a:cubicBezTo>
                  <a:cubicBezTo>
                    <a:pt x="2483" y="3205"/>
                    <a:pt x="2849" y="3135"/>
                    <a:pt x="2849" y="3135"/>
                  </a:cubicBezTo>
                  <a:cubicBezTo>
                    <a:pt x="2849" y="3135"/>
                    <a:pt x="1669" y="2443"/>
                    <a:pt x="1506" y="1995"/>
                  </a:cubicBezTo>
                  <a:cubicBezTo>
                    <a:pt x="1425" y="1507"/>
                    <a:pt x="1384" y="1059"/>
                    <a:pt x="1384" y="571"/>
                  </a:cubicBezTo>
                  <a:lnTo>
                    <a:pt x="448" y="1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9" name="Google Shape;869;p46"/>
            <p:cNvSpPr/>
            <p:nvPr/>
          </p:nvSpPr>
          <p:spPr>
            <a:xfrm>
              <a:off x="1152029" y="3428942"/>
              <a:ext cx="198034" cy="139182"/>
            </a:xfrm>
            <a:custGeom>
              <a:avLst/>
              <a:gdLst/>
              <a:ahLst/>
              <a:cxnLst/>
              <a:rect l="l" t="t" r="r" b="b"/>
              <a:pathLst>
                <a:path w="4112" h="2890" extrusionOk="0">
                  <a:moveTo>
                    <a:pt x="896" y="0"/>
                  </a:moveTo>
                  <a:cubicBezTo>
                    <a:pt x="896" y="0"/>
                    <a:pt x="1" y="326"/>
                    <a:pt x="245" y="1099"/>
                  </a:cubicBezTo>
                  <a:cubicBezTo>
                    <a:pt x="367" y="1669"/>
                    <a:pt x="449" y="2279"/>
                    <a:pt x="408" y="2890"/>
                  </a:cubicBezTo>
                  <a:lnTo>
                    <a:pt x="693" y="2890"/>
                  </a:lnTo>
                  <a:cubicBezTo>
                    <a:pt x="693" y="2890"/>
                    <a:pt x="732" y="1790"/>
                    <a:pt x="888" y="1790"/>
                  </a:cubicBezTo>
                  <a:cubicBezTo>
                    <a:pt x="890" y="1790"/>
                    <a:pt x="893" y="1790"/>
                    <a:pt x="896" y="1791"/>
                  </a:cubicBezTo>
                  <a:cubicBezTo>
                    <a:pt x="1059" y="1832"/>
                    <a:pt x="1425" y="2890"/>
                    <a:pt x="1792" y="2890"/>
                  </a:cubicBezTo>
                  <a:lnTo>
                    <a:pt x="3908" y="2890"/>
                  </a:lnTo>
                  <a:cubicBezTo>
                    <a:pt x="3908" y="2890"/>
                    <a:pt x="4111" y="2646"/>
                    <a:pt x="3908" y="2524"/>
                  </a:cubicBezTo>
                  <a:cubicBezTo>
                    <a:pt x="3664" y="2402"/>
                    <a:pt x="2280" y="2442"/>
                    <a:pt x="2117" y="2117"/>
                  </a:cubicBezTo>
                  <a:cubicBezTo>
                    <a:pt x="1954" y="1832"/>
                    <a:pt x="896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0" name="Google Shape;870;p46"/>
            <p:cNvSpPr/>
            <p:nvPr/>
          </p:nvSpPr>
          <p:spPr>
            <a:xfrm>
              <a:off x="1457793" y="3399517"/>
              <a:ext cx="197986" cy="137256"/>
            </a:xfrm>
            <a:custGeom>
              <a:avLst/>
              <a:gdLst/>
              <a:ahLst/>
              <a:cxnLst/>
              <a:rect l="l" t="t" r="r" b="b"/>
              <a:pathLst>
                <a:path w="4111" h="2850" extrusionOk="0">
                  <a:moveTo>
                    <a:pt x="896" y="1"/>
                  </a:moveTo>
                  <a:cubicBezTo>
                    <a:pt x="896" y="1"/>
                    <a:pt x="1" y="286"/>
                    <a:pt x="245" y="1100"/>
                  </a:cubicBezTo>
                  <a:cubicBezTo>
                    <a:pt x="367" y="1670"/>
                    <a:pt x="448" y="2280"/>
                    <a:pt x="408" y="2850"/>
                  </a:cubicBezTo>
                  <a:lnTo>
                    <a:pt x="652" y="2850"/>
                  </a:lnTo>
                  <a:cubicBezTo>
                    <a:pt x="652" y="2850"/>
                    <a:pt x="691" y="1790"/>
                    <a:pt x="846" y="1790"/>
                  </a:cubicBezTo>
                  <a:cubicBezTo>
                    <a:pt x="849" y="1790"/>
                    <a:pt x="852" y="1791"/>
                    <a:pt x="855" y="1792"/>
                  </a:cubicBezTo>
                  <a:cubicBezTo>
                    <a:pt x="1059" y="1832"/>
                    <a:pt x="1425" y="2850"/>
                    <a:pt x="1791" y="2850"/>
                  </a:cubicBezTo>
                  <a:lnTo>
                    <a:pt x="3867" y="2850"/>
                  </a:lnTo>
                  <a:cubicBezTo>
                    <a:pt x="3867" y="2850"/>
                    <a:pt x="4111" y="2646"/>
                    <a:pt x="3867" y="2524"/>
                  </a:cubicBezTo>
                  <a:cubicBezTo>
                    <a:pt x="3663" y="2402"/>
                    <a:pt x="2239" y="2443"/>
                    <a:pt x="2076" y="2117"/>
                  </a:cubicBezTo>
                  <a:cubicBezTo>
                    <a:pt x="1913" y="1792"/>
                    <a:pt x="896" y="1"/>
                    <a:pt x="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1171630" y="2466620"/>
              <a:ext cx="388121" cy="976107"/>
            </a:xfrm>
            <a:custGeom>
              <a:avLst/>
              <a:gdLst/>
              <a:ahLst/>
              <a:cxnLst/>
              <a:rect l="l" t="t" r="r" b="b"/>
              <a:pathLst>
                <a:path w="8059" h="20268" extrusionOk="0">
                  <a:moveTo>
                    <a:pt x="1954" y="0"/>
                  </a:moveTo>
                  <a:cubicBezTo>
                    <a:pt x="1181" y="773"/>
                    <a:pt x="733" y="1750"/>
                    <a:pt x="693" y="2808"/>
                  </a:cubicBezTo>
                  <a:cubicBezTo>
                    <a:pt x="611" y="3500"/>
                    <a:pt x="652" y="4233"/>
                    <a:pt x="733" y="4924"/>
                  </a:cubicBezTo>
                  <a:cubicBezTo>
                    <a:pt x="1018" y="6715"/>
                    <a:pt x="1100" y="8546"/>
                    <a:pt x="1018" y="10378"/>
                  </a:cubicBezTo>
                  <a:cubicBezTo>
                    <a:pt x="733" y="12820"/>
                    <a:pt x="1" y="20023"/>
                    <a:pt x="1" y="20023"/>
                  </a:cubicBezTo>
                  <a:lnTo>
                    <a:pt x="1710" y="20267"/>
                  </a:lnTo>
                  <a:cubicBezTo>
                    <a:pt x="1710" y="20267"/>
                    <a:pt x="3297" y="11639"/>
                    <a:pt x="3460" y="10541"/>
                  </a:cubicBezTo>
                  <a:cubicBezTo>
                    <a:pt x="3664" y="9482"/>
                    <a:pt x="4233" y="5128"/>
                    <a:pt x="4233" y="5128"/>
                  </a:cubicBezTo>
                  <a:cubicBezTo>
                    <a:pt x="4233" y="5128"/>
                    <a:pt x="5332" y="8506"/>
                    <a:pt x="5617" y="10134"/>
                  </a:cubicBezTo>
                  <a:cubicBezTo>
                    <a:pt x="5658" y="10378"/>
                    <a:pt x="6390" y="19575"/>
                    <a:pt x="6390" y="19575"/>
                  </a:cubicBezTo>
                  <a:lnTo>
                    <a:pt x="8059" y="19575"/>
                  </a:lnTo>
                  <a:cubicBezTo>
                    <a:pt x="8059" y="19575"/>
                    <a:pt x="7981" y="9870"/>
                    <a:pt x="7978" y="9870"/>
                  </a:cubicBezTo>
                  <a:cubicBezTo>
                    <a:pt x="7977" y="9870"/>
                    <a:pt x="7977" y="9876"/>
                    <a:pt x="7977" y="9889"/>
                  </a:cubicBezTo>
                  <a:cubicBezTo>
                    <a:pt x="7977" y="9894"/>
                    <a:pt x="7976" y="9896"/>
                    <a:pt x="7975" y="9896"/>
                  </a:cubicBezTo>
                  <a:cubicBezTo>
                    <a:pt x="7921" y="9896"/>
                    <a:pt x="7469" y="2961"/>
                    <a:pt x="6268" y="0"/>
                  </a:cubicBezTo>
                  <a:cubicBezTo>
                    <a:pt x="6268" y="0"/>
                    <a:pt x="5147" y="398"/>
                    <a:pt x="3869" y="398"/>
                  </a:cubicBezTo>
                  <a:cubicBezTo>
                    <a:pt x="3229" y="398"/>
                    <a:pt x="2551" y="298"/>
                    <a:pt x="1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2" name="Google Shape;872;p46"/>
            <p:cNvSpPr/>
            <p:nvPr/>
          </p:nvSpPr>
          <p:spPr>
            <a:xfrm>
              <a:off x="1363738" y="2648855"/>
              <a:ext cx="80379" cy="288189"/>
            </a:xfrm>
            <a:custGeom>
              <a:avLst/>
              <a:gdLst/>
              <a:ahLst/>
              <a:cxnLst/>
              <a:rect l="l" t="t" r="r" b="b"/>
              <a:pathLst>
                <a:path w="1669" h="5984" extrusionOk="0">
                  <a:moveTo>
                    <a:pt x="0" y="1"/>
                  </a:moveTo>
                  <a:lnTo>
                    <a:pt x="0" y="1"/>
                  </a:lnTo>
                  <a:cubicBezTo>
                    <a:pt x="82" y="489"/>
                    <a:pt x="163" y="937"/>
                    <a:pt x="204" y="1425"/>
                  </a:cubicBezTo>
                  <a:cubicBezTo>
                    <a:pt x="204" y="1425"/>
                    <a:pt x="1140" y="4274"/>
                    <a:pt x="1506" y="5983"/>
                  </a:cubicBezTo>
                  <a:cubicBezTo>
                    <a:pt x="1465" y="4111"/>
                    <a:pt x="1669" y="3582"/>
                    <a:pt x="1384" y="2728"/>
                  </a:cubicBezTo>
                  <a:cubicBezTo>
                    <a:pt x="1140" y="1751"/>
                    <a:pt x="651" y="815"/>
                    <a:pt x="0" y="1"/>
                  </a:cubicBezTo>
                  <a:close/>
                </a:path>
              </a:pathLst>
            </a:custGeom>
            <a:solidFill>
              <a:srgbClr val="110239">
                <a:alpha val="10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1279459" y="1874691"/>
              <a:ext cx="125457" cy="218839"/>
            </a:xfrm>
            <a:custGeom>
              <a:avLst/>
              <a:gdLst/>
              <a:ahLst/>
              <a:cxnLst/>
              <a:rect l="l" t="t" r="r" b="b"/>
              <a:pathLst>
                <a:path w="2605" h="4544" extrusionOk="0">
                  <a:moveTo>
                    <a:pt x="895" y="0"/>
                  </a:moveTo>
                  <a:cubicBezTo>
                    <a:pt x="733" y="1181"/>
                    <a:pt x="0" y="3989"/>
                    <a:pt x="0" y="3989"/>
                  </a:cubicBezTo>
                  <a:cubicBezTo>
                    <a:pt x="380" y="4423"/>
                    <a:pt x="937" y="4543"/>
                    <a:pt x="1438" y="4543"/>
                  </a:cubicBezTo>
                  <a:cubicBezTo>
                    <a:pt x="2065" y="4543"/>
                    <a:pt x="2605" y="4355"/>
                    <a:pt x="2605" y="4355"/>
                  </a:cubicBezTo>
                  <a:cubicBezTo>
                    <a:pt x="2361" y="3663"/>
                    <a:pt x="2238" y="2890"/>
                    <a:pt x="2238" y="2117"/>
                  </a:cubicBezTo>
                  <a:cubicBezTo>
                    <a:pt x="2076" y="2076"/>
                    <a:pt x="1221" y="326"/>
                    <a:pt x="89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1306476" y="1775290"/>
              <a:ext cx="202320" cy="249035"/>
            </a:xfrm>
            <a:custGeom>
              <a:avLst/>
              <a:gdLst/>
              <a:ahLst/>
              <a:cxnLst/>
              <a:rect l="l" t="t" r="r" b="b"/>
              <a:pathLst>
                <a:path w="4201" h="5171" extrusionOk="0">
                  <a:moveTo>
                    <a:pt x="1162" y="1"/>
                  </a:moveTo>
                  <a:cubicBezTo>
                    <a:pt x="222" y="1"/>
                    <a:pt x="0" y="2278"/>
                    <a:pt x="497" y="3692"/>
                  </a:cubicBezTo>
                  <a:cubicBezTo>
                    <a:pt x="844" y="4594"/>
                    <a:pt x="1693" y="5170"/>
                    <a:pt x="2616" y="5170"/>
                  </a:cubicBezTo>
                  <a:cubicBezTo>
                    <a:pt x="2776" y="5170"/>
                    <a:pt x="2939" y="5153"/>
                    <a:pt x="3102" y="5117"/>
                  </a:cubicBezTo>
                  <a:cubicBezTo>
                    <a:pt x="3387" y="4995"/>
                    <a:pt x="3672" y="4221"/>
                    <a:pt x="3753" y="3896"/>
                  </a:cubicBezTo>
                  <a:cubicBezTo>
                    <a:pt x="3794" y="3814"/>
                    <a:pt x="3834" y="3774"/>
                    <a:pt x="3916" y="3733"/>
                  </a:cubicBezTo>
                  <a:cubicBezTo>
                    <a:pt x="4079" y="3692"/>
                    <a:pt x="4201" y="3652"/>
                    <a:pt x="4160" y="3530"/>
                  </a:cubicBezTo>
                  <a:cubicBezTo>
                    <a:pt x="4079" y="3367"/>
                    <a:pt x="3997" y="3204"/>
                    <a:pt x="3875" y="3001"/>
                  </a:cubicBezTo>
                  <a:cubicBezTo>
                    <a:pt x="3712" y="2675"/>
                    <a:pt x="3712" y="1373"/>
                    <a:pt x="3387" y="884"/>
                  </a:cubicBezTo>
                  <a:cubicBezTo>
                    <a:pt x="3020" y="396"/>
                    <a:pt x="1352" y="30"/>
                    <a:pt x="1352" y="30"/>
                  </a:cubicBezTo>
                  <a:cubicBezTo>
                    <a:pt x="1286" y="10"/>
                    <a:pt x="1222" y="1"/>
                    <a:pt x="1162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1195180" y="2039349"/>
              <a:ext cx="319493" cy="535250"/>
            </a:xfrm>
            <a:custGeom>
              <a:avLst/>
              <a:gdLst/>
              <a:ahLst/>
              <a:cxnLst/>
              <a:rect l="l" t="t" r="r" b="b"/>
              <a:pathLst>
                <a:path w="6634" h="11114" extrusionOk="0">
                  <a:moveTo>
                    <a:pt x="2035" y="0"/>
                  </a:moveTo>
                  <a:cubicBezTo>
                    <a:pt x="651" y="1180"/>
                    <a:pt x="529" y="3378"/>
                    <a:pt x="733" y="4924"/>
                  </a:cubicBezTo>
                  <a:cubicBezTo>
                    <a:pt x="936" y="6512"/>
                    <a:pt x="0" y="10581"/>
                    <a:pt x="0" y="10581"/>
                  </a:cubicBezTo>
                  <a:cubicBezTo>
                    <a:pt x="1107" y="10973"/>
                    <a:pt x="2119" y="11114"/>
                    <a:pt x="3002" y="11114"/>
                  </a:cubicBezTo>
                  <a:cubicBezTo>
                    <a:pt x="5233" y="11114"/>
                    <a:pt x="6634" y="10215"/>
                    <a:pt x="6634" y="10215"/>
                  </a:cubicBezTo>
                  <a:cubicBezTo>
                    <a:pt x="6634" y="10215"/>
                    <a:pt x="5901" y="5087"/>
                    <a:pt x="5820" y="4355"/>
                  </a:cubicBezTo>
                  <a:cubicBezTo>
                    <a:pt x="5738" y="3581"/>
                    <a:pt x="4355" y="895"/>
                    <a:pt x="4355" y="895"/>
                  </a:cubicBezTo>
                  <a:cubicBezTo>
                    <a:pt x="3582" y="651"/>
                    <a:pt x="2808" y="326"/>
                    <a:pt x="2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1193206" y="2180456"/>
              <a:ext cx="94105" cy="388121"/>
            </a:xfrm>
            <a:custGeom>
              <a:avLst/>
              <a:gdLst/>
              <a:ahLst/>
              <a:cxnLst/>
              <a:rect l="l" t="t" r="r" b="b"/>
              <a:pathLst>
                <a:path w="1954" h="8059" extrusionOk="0">
                  <a:moveTo>
                    <a:pt x="692" y="0"/>
                  </a:moveTo>
                  <a:cubicBezTo>
                    <a:pt x="611" y="651"/>
                    <a:pt x="611" y="1343"/>
                    <a:pt x="692" y="1994"/>
                  </a:cubicBezTo>
                  <a:cubicBezTo>
                    <a:pt x="937" y="3582"/>
                    <a:pt x="0" y="7651"/>
                    <a:pt x="0" y="7651"/>
                  </a:cubicBezTo>
                  <a:cubicBezTo>
                    <a:pt x="530" y="7855"/>
                    <a:pt x="1018" y="7977"/>
                    <a:pt x="1588" y="8058"/>
                  </a:cubicBezTo>
                  <a:cubicBezTo>
                    <a:pt x="1547" y="6349"/>
                    <a:pt x="1913" y="4762"/>
                    <a:pt x="1954" y="3053"/>
                  </a:cubicBezTo>
                  <a:cubicBezTo>
                    <a:pt x="1954" y="1669"/>
                    <a:pt x="1425" y="896"/>
                    <a:pt x="692" y="0"/>
                  </a:cubicBezTo>
                  <a:close/>
                </a:path>
              </a:pathLst>
            </a:custGeom>
            <a:solidFill>
              <a:srgbClr val="110239">
                <a:alpha val="10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1108927" y="1745335"/>
              <a:ext cx="395972" cy="532505"/>
            </a:xfrm>
            <a:custGeom>
              <a:avLst/>
              <a:gdLst/>
              <a:ahLst/>
              <a:cxnLst/>
              <a:rect l="l" t="t" r="r" b="b"/>
              <a:pathLst>
                <a:path w="8222" h="11057" extrusionOk="0">
                  <a:moveTo>
                    <a:pt x="5291" y="0"/>
                  </a:moveTo>
                  <a:cubicBezTo>
                    <a:pt x="4274" y="0"/>
                    <a:pt x="3378" y="774"/>
                    <a:pt x="2809" y="1506"/>
                  </a:cubicBezTo>
                  <a:cubicBezTo>
                    <a:pt x="2402" y="2035"/>
                    <a:pt x="2402" y="2646"/>
                    <a:pt x="2117" y="3216"/>
                  </a:cubicBezTo>
                  <a:cubicBezTo>
                    <a:pt x="1832" y="3785"/>
                    <a:pt x="1221" y="3989"/>
                    <a:pt x="855" y="4436"/>
                  </a:cubicBezTo>
                  <a:cubicBezTo>
                    <a:pt x="570" y="4925"/>
                    <a:pt x="489" y="5495"/>
                    <a:pt x="652" y="6024"/>
                  </a:cubicBezTo>
                  <a:cubicBezTo>
                    <a:pt x="774" y="6390"/>
                    <a:pt x="855" y="6797"/>
                    <a:pt x="814" y="7204"/>
                  </a:cubicBezTo>
                  <a:cubicBezTo>
                    <a:pt x="733" y="7733"/>
                    <a:pt x="285" y="8140"/>
                    <a:pt x="163" y="8628"/>
                  </a:cubicBezTo>
                  <a:cubicBezTo>
                    <a:pt x="0" y="9117"/>
                    <a:pt x="0" y="9605"/>
                    <a:pt x="123" y="10093"/>
                  </a:cubicBezTo>
                  <a:cubicBezTo>
                    <a:pt x="291" y="10740"/>
                    <a:pt x="615" y="11056"/>
                    <a:pt x="1067" y="11056"/>
                  </a:cubicBezTo>
                  <a:cubicBezTo>
                    <a:pt x="1270" y="11056"/>
                    <a:pt x="1499" y="10993"/>
                    <a:pt x="1750" y="10867"/>
                  </a:cubicBezTo>
                  <a:cubicBezTo>
                    <a:pt x="2687" y="10053"/>
                    <a:pt x="2320" y="9279"/>
                    <a:pt x="3297" y="8506"/>
                  </a:cubicBezTo>
                  <a:lnTo>
                    <a:pt x="3500" y="8343"/>
                  </a:lnTo>
                  <a:cubicBezTo>
                    <a:pt x="3541" y="7936"/>
                    <a:pt x="2524" y="8140"/>
                    <a:pt x="2809" y="7733"/>
                  </a:cubicBezTo>
                  <a:cubicBezTo>
                    <a:pt x="3175" y="7163"/>
                    <a:pt x="4843" y="6268"/>
                    <a:pt x="4803" y="5698"/>
                  </a:cubicBezTo>
                  <a:cubicBezTo>
                    <a:pt x="4762" y="5535"/>
                    <a:pt x="4762" y="5332"/>
                    <a:pt x="4843" y="5169"/>
                  </a:cubicBezTo>
                  <a:cubicBezTo>
                    <a:pt x="4925" y="4721"/>
                    <a:pt x="5128" y="4640"/>
                    <a:pt x="4762" y="4314"/>
                  </a:cubicBezTo>
                  <a:cubicBezTo>
                    <a:pt x="4518" y="4070"/>
                    <a:pt x="4314" y="3867"/>
                    <a:pt x="4518" y="3500"/>
                  </a:cubicBezTo>
                  <a:cubicBezTo>
                    <a:pt x="4630" y="3321"/>
                    <a:pt x="4742" y="3229"/>
                    <a:pt x="4854" y="3229"/>
                  </a:cubicBezTo>
                  <a:cubicBezTo>
                    <a:pt x="4945" y="3229"/>
                    <a:pt x="5037" y="3291"/>
                    <a:pt x="5128" y="3419"/>
                  </a:cubicBezTo>
                  <a:cubicBezTo>
                    <a:pt x="5194" y="3452"/>
                    <a:pt x="5389" y="3824"/>
                    <a:pt x="5486" y="3824"/>
                  </a:cubicBezTo>
                  <a:cubicBezTo>
                    <a:pt x="5510" y="3824"/>
                    <a:pt x="5527" y="3801"/>
                    <a:pt x="5535" y="3745"/>
                  </a:cubicBezTo>
                  <a:cubicBezTo>
                    <a:pt x="5535" y="3623"/>
                    <a:pt x="5454" y="3460"/>
                    <a:pt x="5454" y="3378"/>
                  </a:cubicBezTo>
                  <a:cubicBezTo>
                    <a:pt x="5413" y="3216"/>
                    <a:pt x="5454" y="3093"/>
                    <a:pt x="5576" y="3012"/>
                  </a:cubicBezTo>
                  <a:cubicBezTo>
                    <a:pt x="5739" y="2809"/>
                    <a:pt x="5983" y="2727"/>
                    <a:pt x="6146" y="2524"/>
                  </a:cubicBezTo>
                  <a:cubicBezTo>
                    <a:pt x="6349" y="2361"/>
                    <a:pt x="6431" y="2035"/>
                    <a:pt x="6716" y="1873"/>
                  </a:cubicBezTo>
                  <a:cubicBezTo>
                    <a:pt x="6797" y="1852"/>
                    <a:pt x="6888" y="1842"/>
                    <a:pt x="6980" y="1842"/>
                  </a:cubicBezTo>
                  <a:cubicBezTo>
                    <a:pt x="7072" y="1842"/>
                    <a:pt x="7163" y="1852"/>
                    <a:pt x="7245" y="1873"/>
                  </a:cubicBezTo>
                  <a:cubicBezTo>
                    <a:pt x="7326" y="1873"/>
                    <a:pt x="7611" y="2117"/>
                    <a:pt x="7692" y="2117"/>
                  </a:cubicBezTo>
                  <a:cubicBezTo>
                    <a:pt x="8221" y="1873"/>
                    <a:pt x="7977" y="1018"/>
                    <a:pt x="7611" y="774"/>
                  </a:cubicBezTo>
                  <a:cubicBezTo>
                    <a:pt x="6919" y="285"/>
                    <a:pt x="6105" y="0"/>
                    <a:pt x="5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1054025" y="2672068"/>
              <a:ext cx="96127" cy="154931"/>
            </a:xfrm>
            <a:custGeom>
              <a:avLst/>
              <a:gdLst/>
              <a:ahLst/>
              <a:cxnLst/>
              <a:rect l="l" t="t" r="r" b="b"/>
              <a:pathLst>
                <a:path w="1996" h="3217" extrusionOk="0">
                  <a:moveTo>
                    <a:pt x="715" y="1"/>
                  </a:moveTo>
                  <a:cubicBezTo>
                    <a:pt x="603" y="1"/>
                    <a:pt x="497" y="25"/>
                    <a:pt x="408" y="89"/>
                  </a:cubicBezTo>
                  <a:cubicBezTo>
                    <a:pt x="245" y="170"/>
                    <a:pt x="327" y="577"/>
                    <a:pt x="245" y="780"/>
                  </a:cubicBezTo>
                  <a:cubicBezTo>
                    <a:pt x="42" y="1228"/>
                    <a:pt x="1" y="1717"/>
                    <a:pt x="123" y="2205"/>
                  </a:cubicBezTo>
                  <a:cubicBezTo>
                    <a:pt x="164" y="2368"/>
                    <a:pt x="204" y="2490"/>
                    <a:pt x="245" y="2653"/>
                  </a:cubicBezTo>
                  <a:cubicBezTo>
                    <a:pt x="313" y="2788"/>
                    <a:pt x="419" y="2874"/>
                    <a:pt x="485" y="2874"/>
                  </a:cubicBezTo>
                  <a:cubicBezTo>
                    <a:pt x="538" y="2874"/>
                    <a:pt x="566" y="2820"/>
                    <a:pt x="530" y="2693"/>
                  </a:cubicBezTo>
                  <a:cubicBezTo>
                    <a:pt x="449" y="2449"/>
                    <a:pt x="408" y="2246"/>
                    <a:pt x="408" y="2042"/>
                  </a:cubicBezTo>
                  <a:lnTo>
                    <a:pt x="408" y="2042"/>
                  </a:lnTo>
                  <a:cubicBezTo>
                    <a:pt x="530" y="2368"/>
                    <a:pt x="611" y="3141"/>
                    <a:pt x="978" y="3141"/>
                  </a:cubicBezTo>
                  <a:cubicBezTo>
                    <a:pt x="1222" y="3141"/>
                    <a:pt x="1059" y="2856"/>
                    <a:pt x="978" y="2734"/>
                  </a:cubicBezTo>
                  <a:cubicBezTo>
                    <a:pt x="888" y="2585"/>
                    <a:pt x="821" y="2436"/>
                    <a:pt x="759" y="2272"/>
                  </a:cubicBezTo>
                  <a:lnTo>
                    <a:pt x="759" y="2272"/>
                  </a:lnTo>
                  <a:cubicBezTo>
                    <a:pt x="913" y="2616"/>
                    <a:pt x="1293" y="3217"/>
                    <a:pt x="1565" y="3217"/>
                  </a:cubicBezTo>
                  <a:cubicBezTo>
                    <a:pt x="1602" y="3217"/>
                    <a:pt x="1637" y="3206"/>
                    <a:pt x="1670" y="3182"/>
                  </a:cubicBezTo>
                  <a:cubicBezTo>
                    <a:pt x="1832" y="3060"/>
                    <a:pt x="1385" y="2653"/>
                    <a:pt x="1303" y="2530"/>
                  </a:cubicBezTo>
                  <a:cubicBezTo>
                    <a:pt x="1181" y="2368"/>
                    <a:pt x="1059" y="2124"/>
                    <a:pt x="1018" y="1920"/>
                  </a:cubicBezTo>
                  <a:lnTo>
                    <a:pt x="1018" y="1920"/>
                  </a:lnTo>
                  <a:cubicBezTo>
                    <a:pt x="1100" y="2164"/>
                    <a:pt x="1222" y="2368"/>
                    <a:pt x="1425" y="2530"/>
                  </a:cubicBezTo>
                  <a:cubicBezTo>
                    <a:pt x="1507" y="2612"/>
                    <a:pt x="1588" y="2693"/>
                    <a:pt x="1751" y="2693"/>
                  </a:cubicBezTo>
                  <a:cubicBezTo>
                    <a:pt x="1914" y="2653"/>
                    <a:pt x="1873" y="2571"/>
                    <a:pt x="1792" y="2490"/>
                  </a:cubicBezTo>
                  <a:cubicBezTo>
                    <a:pt x="1629" y="2286"/>
                    <a:pt x="1425" y="2246"/>
                    <a:pt x="1385" y="1961"/>
                  </a:cubicBezTo>
                  <a:cubicBezTo>
                    <a:pt x="1345" y="1843"/>
                    <a:pt x="1230" y="1307"/>
                    <a:pt x="1369" y="1307"/>
                  </a:cubicBezTo>
                  <a:cubicBezTo>
                    <a:pt x="1374" y="1307"/>
                    <a:pt x="1379" y="1308"/>
                    <a:pt x="1385" y="1310"/>
                  </a:cubicBezTo>
                  <a:cubicBezTo>
                    <a:pt x="1547" y="1310"/>
                    <a:pt x="1629" y="1798"/>
                    <a:pt x="1710" y="1879"/>
                  </a:cubicBezTo>
                  <a:cubicBezTo>
                    <a:pt x="1790" y="1959"/>
                    <a:pt x="1888" y="2039"/>
                    <a:pt x="1945" y="2039"/>
                  </a:cubicBezTo>
                  <a:cubicBezTo>
                    <a:pt x="1976" y="2039"/>
                    <a:pt x="1995" y="2017"/>
                    <a:pt x="1995" y="1961"/>
                  </a:cubicBezTo>
                  <a:cubicBezTo>
                    <a:pt x="1995" y="1839"/>
                    <a:pt x="1954" y="1717"/>
                    <a:pt x="1914" y="1594"/>
                  </a:cubicBezTo>
                  <a:cubicBezTo>
                    <a:pt x="1832" y="1472"/>
                    <a:pt x="1792" y="1350"/>
                    <a:pt x="1751" y="1228"/>
                  </a:cubicBezTo>
                  <a:cubicBezTo>
                    <a:pt x="1710" y="1106"/>
                    <a:pt x="1670" y="984"/>
                    <a:pt x="1588" y="903"/>
                  </a:cubicBezTo>
                  <a:cubicBezTo>
                    <a:pt x="1466" y="699"/>
                    <a:pt x="1385" y="455"/>
                    <a:pt x="1425" y="170"/>
                  </a:cubicBezTo>
                  <a:cubicBezTo>
                    <a:pt x="1230" y="114"/>
                    <a:pt x="958" y="1"/>
                    <a:pt x="715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1056000" y="2089964"/>
              <a:ext cx="358070" cy="596221"/>
            </a:xfrm>
            <a:custGeom>
              <a:avLst/>
              <a:gdLst/>
              <a:ahLst/>
              <a:cxnLst/>
              <a:rect l="l" t="t" r="r" b="b"/>
              <a:pathLst>
                <a:path w="7435" h="12380" extrusionOk="0">
                  <a:moveTo>
                    <a:pt x="4922" y="0"/>
                  </a:moveTo>
                  <a:cubicBezTo>
                    <a:pt x="4752" y="0"/>
                    <a:pt x="4597" y="29"/>
                    <a:pt x="4477" y="89"/>
                  </a:cubicBezTo>
                  <a:cubicBezTo>
                    <a:pt x="3786" y="373"/>
                    <a:pt x="815" y="4606"/>
                    <a:pt x="408" y="6193"/>
                  </a:cubicBezTo>
                  <a:cubicBezTo>
                    <a:pt x="1" y="7740"/>
                    <a:pt x="1" y="12379"/>
                    <a:pt x="1" y="12379"/>
                  </a:cubicBezTo>
                  <a:lnTo>
                    <a:pt x="1588" y="12298"/>
                  </a:lnTo>
                  <a:cubicBezTo>
                    <a:pt x="1588" y="12298"/>
                    <a:pt x="2361" y="7007"/>
                    <a:pt x="2443" y="6885"/>
                  </a:cubicBezTo>
                  <a:cubicBezTo>
                    <a:pt x="2483" y="6763"/>
                    <a:pt x="4192" y="3507"/>
                    <a:pt x="5942" y="2123"/>
                  </a:cubicBezTo>
                  <a:cubicBezTo>
                    <a:pt x="7435" y="944"/>
                    <a:pt x="5909" y="0"/>
                    <a:pt x="4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44" name="Google Shape;644;p42"/>
          <p:cNvSpPr txBox="1">
            <a:spLocks noGrp="1"/>
          </p:cNvSpPr>
          <p:nvPr>
            <p:ph type="title"/>
          </p:nvPr>
        </p:nvSpPr>
        <p:spPr>
          <a:xfrm>
            <a:off x="530860" y="1797673"/>
            <a:ext cx="5141600" cy="159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CN" sz="5867">
                <a:sym typeface="+mn-ea"/>
              </a:rPr>
              <a:t>Society Simulation</a:t>
            </a:r>
          </a:p>
        </p:txBody>
      </p:sp>
      <p:cxnSp>
        <p:nvCxnSpPr>
          <p:cNvPr id="646" name="Google Shape;646;p42"/>
          <p:cNvCxnSpPr/>
          <p:nvPr/>
        </p:nvCxnSpPr>
        <p:spPr>
          <a:xfrm>
            <a:off x="942960" y="4146973"/>
            <a:ext cx="154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50;p38"/>
          <p:cNvSpPr txBox="1"/>
          <p:nvPr/>
        </p:nvSpPr>
        <p:spPr>
          <a:xfrm>
            <a:off x="2735580" y="3228340"/>
            <a:ext cx="3984413" cy="110574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200000"/>
              </a:lnSpc>
              <a:buSzPts val="1100"/>
              <a:buFont typeface="Arial" panose="020B0604020202090204" pitchFamily="34" charset="0"/>
            </a:pPr>
            <a:r>
              <a:rPr lang="en-US" altLang="zh-CN" sz="2133"/>
              <a:t>Social Construction Elements</a:t>
            </a:r>
          </a:p>
          <a:p>
            <a:pPr marL="0" indent="0">
              <a:lnSpc>
                <a:spcPct val="200000"/>
              </a:lnSpc>
              <a:buSzPts val="1100"/>
              <a:buFont typeface="Arial" panose="020B0604020202090204" pitchFamily="34" charset="0"/>
            </a:pPr>
            <a:r>
              <a:rPr lang="en-US" altLang="zh-CN" sz="2133"/>
              <a:t>Scenario</a:t>
            </a:r>
          </a:p>
          <a:p>
            <a:pPr marL="0" indent="0">
              <a:lnSpc>
                <a:spcPct val="200000"/>
              </a:lnSpc>
              <a:buSzPts val="1100"/>
              <a:buFont typeface="Arial" panose="020B0604020202090204" pitchFamily="34" charset="0"/>
            </a:pPr>
            <a:r>
              <a:rPr lang="en-US" altLang="zh-CN" sz="2133"/>
              <a:t>Evaluation</a:t>
            </a:r>
          </a:p>
        </p:txBody>
      </p:sp>
      <p:sp>
        <p:nvSpPr>
          <p:cNvPr id="2" name="Text Box 0"/>
          <p:cNvSpPr txBox="1"/>
          <p:nvPr>
            <p:custDataLst>
              <p:tags r:id="rId1"/>
            </p:custDataLst>
          </p:nvPr>
        </p:nvSpPr>
        <p:spPr>
          <a:xfrm>
            <a:off x="11336021" y="164253"/>
            <a:ext cx="7831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15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47108-6BB6-B5AF-2EAC-9404499FE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DBA657F-651B-85CC-F60A-A1A9D3848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881181" y="267752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360336">
              <a:lnSpc>
                <a:spcPct val="100000"/>
              </a:lnSpc>
              <a:spcBef>
                <a:spcPts val="133"/>
              </a:spcBef>
            </a:pPr>
            <a:r>
              <a:rPr dirty="0"/>
              <a:t>What</a:t>
            </a:r>
            <a:r>
              <a:rPr spc="-53" dirty="0"/>
              <a:t> </a:t>
            </a:r>
            <a:r>
              <a:rPr dirty="0"/>
              <a:t>is</a:t>
            </a:r>
            <a:r>
              <a:rPr spc="-47" dirty="0"/>
              <a:t> </a:t>
            </a:r>
            <a:r>
              <a:rPr spc="-13" dirty="0"/>
              <a:t>“agent”?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F69E833-9A5C-6E11-FA59-3DB2DCC4F1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7457" y="3159423"/>
            <a:ext cx="846667" cy="84666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7A2F8272-1D45-EC79-5E3C-F3E27C52534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5467" y="3153098"/>
            <a:ext cx="846667" cy="846663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0C7B5679-E72C-7916-7385-B2613EEB91C1}"/>
              </a:ext>
            </a:extLst>
          </p:cNvPr>
          <p:cNvGrpSpPr/>
          <p:nvPr/>
        </p:nvGrpSpPr>
        <p:grpSpPr>
          <a:xfrm>
            <a:off x="3646483" y="3248718"/>
            <a:ext cx="1376680" cy="264160"/>
            <a:chOff x="4055765" y="1336907"/>
            <a:chExt cx="1032510" cy="19812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9E30F7FA-D0CA-D3A0-6171-210EAE9A90B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5765" y="1336907"/>
              <a:ext cx="1032470" cy="19812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430FCF6-8B4F-2738-5072-D1A0F5ED4FEE}"/>
                </a:ext>
              </a:extLst>
            </p:cNvPr>
            <p:cNvSpPr/>
            <p:nvPr/>
          </p:nvSpPr>
          <p:spPr>
            <a:xfrm>
              <a:off x="4093865" y="1415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83435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12BE3E4-BA81-8A9C-2DE0-2D44E1C0BEE1}"/>
                </a:ext>
              </a:extLst>
            </p:cNvPr>
            <p:cNvSpPr/>
            <p:nvPr/>
          </p:nvSpPr>
          <p:spPr>
            <a:xfrm>
              <a:off x="4928214" y="1355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62301A31-DBB1-808B-D6AA-2CDF44377ABF}"/>
              </a:ext>
            </a:extLst>
          </p:cNvPr>
          <p:cNvGrpSpPr/>
          <p:nvPr/>
        </p:nvGrpSpPr>
        <p:grpSpPr>
          <a:xfrm>
            <a:off x="3646483" y="3587384"/>
            <a:ext cx="1376680" cy="264160"/>
            <a:chOff x="4055765" y="1590907"/>
            <a:chExt cx="1032510" cy="198120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680E5419-37F7-A559-C361-87FF8F8B500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5765" y="1590907"/>
              <a:ext cx="1032470" cy="198120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B134EC7-114E-44ED-CD03-5B69E6EF6596}"/>
                </a:ext>
              </a:extLst>
            </p:cNvPr>
            <p:cNvSpPr/>
            <p:nvPr/>
          </p:nvSpPr>
          <p:spPr>
            <a:xfrm>
              <a:off x="4203085" y="1669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12699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1B19432B-863B-9668-C2BD-165458B2C400}"/>
                </a:ext>
              </a:extLst>
            </p:cNvPr>
            <p:cNvSpPr/>
            <p:nvPr/>
          </p:nvSpPr>
          <p:spPr>
            <a:xfrm>
              <a:off x="4093865" y="1609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CADE31F3-225C-884F-0C84-CF7D01123897}"/>
              </a:ext>
            </a:extLst>
          </p:cNvPr>
          <p:cNvSpPr txBox="1"/>
          <p:nvPr/>
        </p:nvSpPr>
        <p:spPr>
          <a:xfrm>
            <a:off x="-1124537" y="2947326"/>
            <a:ext cx="9135533" cy="133027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66103" algn="ctr">
              <a:spcBef>
                <a:spcPts val="133"/>
              </a:spcBef>
            </a:pPr>
            <a:r>
              <a:rPr sz="2400" spc="-13" dirty="0">
                <a:latin typeface="Calibri"/>
                <a:cs typeface="Calibri"/>
              </a:rPr>
              <a:t>Action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627"/>
              </a:spcBef>
            </a:pPr>
            <a:endParaRPr sz="2400" dirty="0">
              <a:latin typeface="Calibri"/>
              <a:cs typeface="Calibri"/>
            </a:endParaRPr>
          </a:p>
          <a:p>
            <a:pPr marL="1766103" algn="ctr"/>
            <a:r>
              <a:rPr sz="2400" spc="-13" dirty="0">
                <a:latin typeface="Calibri"/>
                <a:cs typeface="Calibri"/>
              </a:rPr>
              <a:t>Observation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5C1A2E-CD34-E098-F723-83EAB0D31DCA}"/>
              </a:ext>
            </a:extLst>
          </p:cNvPr>
          <p:cNvSpPr txBox="1"/>
          <p:nvPr/>
        </p:nvSpPr>
        <p:spPr>
          <a:xfrm>
            <a:off x="2507457" y="4046771"/>
            <a:ext cx="949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E7940-5D00-6153-C8E0-6C598366F0AA}"/>
              </a:ext>
            </a:extLst>
          </p:cNvPr>
          <p:cNvSpPr txBox="1"/>
          <p:nvPr/>
        </p:nvSpPr>
        <p:spPr>
          <a:xfrm>
            <a:off x="5418484" y="3931355"/>
            <a:ext cx="66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Env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9A8FEB7-7E0C-5FC3-2329-DC5E671D6C85}"/>
              </a:ext>
            </a:extLst>
          </p:cNvPr>
          <p:cNvSpPr/>
          <p:nvPr/>
        </p:nvSpPr>
        <p:spPr>
          <a:xfrm>
            <a:off x="6231925" y="2252273"/>
            <a:ext cx="506627" cy="27184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6D4D21-5231-0DDC-42FD-D52558DFA294}"/>
              </a:ext>
            </a:extLst>
          </p:cNvPr>
          <p:cNvSpPr txBox="1"/>
          <p:nvPr/>
        </p:nvSpPr>
        <p:spPr>
          <a:xfrm>
            <a:off x="6761923" y="2032519"/>
            <a:ext cx="284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Env: robots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944280-A566-3B17-341D-8D86725F6571}"/>
              </a:ext>
            </a:extLst>
          </p:cNvPr>
          <p:cNvSpPr txBox="1"/>
          <p:nvPr/>
        </p:nvSpPr>
        <p:spPr>
          <a:xfrm>
            <a:off x="6714434" y="3284665"/>
            <a:ext cx="261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Env: games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01B01E-DBE7-6487-BEE7-99544760211F}"/>
              </a:ext>
            </a:extLst>
          </p:cNvPr>
          <p:cNvSpPr txBox="1"/>
          <p:nvPr/>
        </p:nvSpPr>
        <p:spPr>
          <a:xfrm>
            <a:off x="6784259" y="4635304"/>
            <a:ext cx="3107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 Env: chatbots 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F5A4B95-D62A-FFB8-BDF5-CC3F0B24FBE0}"/>
              </a:ext>
            </a:extLst>
          </p:cNvPr>
          <p:cNvSpPr/>
          <p:nvPr/>
        </p:nvSpPr>
        <p:spPr>
          <a:xfrm>
            <a:off x="2068597" y="2252273"/>
            <a:ext cx="392011" cy="2844696"/>
          </a:xfrm>
          <a:prstGeom prst="rightBrace">
            <a:avLst>
              <a:gd name="adj1" fmla="val 505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6FAF95-6040-4D16-1FB2-CBCEF2D3FFB5}"/>
              </a:ext>
            </a:extLst>
          </p:cNvPr>
          <p:cNvSpPr txBox="1"/>
          <p:nvPr/>
        </p:nvSpPr>
        <p:spPr>
          <a:xfrm>
            <a:off x="252172" y="2005543"/>
            <a:ext cx="126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FC585-A799-03DF-C706-B62235495F77}"/>
              </a:ext>
            </a:extLst>
          </p:cNvPr>
          <p:cNvSpPr txBox="1"/>
          <p:nvPr/>
        </p:nvSpPr>
        <p:spPr>
          <a:xfrm>
            <a:off x="70531" y="3380683"/>
            <a:ext cx="204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Computation/ think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F044AE-94BC-B16F-7C71-645DAF0B0926}"/>
              </a:ext>
            </a:extLst>
          </p:cNvPr>
          <p:cNvSpPr txBox="1"/>
          <p:nvPr/>
        </p:nvSpPr>
        <p:spPr>
          <a:xfrm>
            <a:off x="326697" y="4757722"/>
            <a:ext cx="127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 use</a:t>
            </a:r>
          </a:p>
        </p:txBody>
      </p:sp>
      <p:pic>
        <p:nvPicPr>
          <p:cNvPr id="21" name="object 5">
            <a:extLst>
              <a:ext uri="{FF2B5EF4-FFF2-40B4-BE49-F238E27FC236}">
                <a16:creationId xmlns:a16="http://schemas.microsoft.com/office/drawing/2014/main" id="{CF5A7E85-22A1-B40B-64B2-E0B20982430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42335" y="1114398"/>
            <a:ext cx="2449665" cy="1463638"/>
          </a:xfrm>
          <a:prstGeom prst="rect">
            <a:avLst/>
          </a:prstGeom>
        </p:spPr>
      </p:pic>
      <p:pic>
        <p:nvPicPr>
          <p:cNvPr id="28" name="object 3">
            <a:extLst>
              <a:ext uri="{FF2B5EF4-FFF2-40B4-BE49-F238E27FC236}">
                <a16:creationId xmlns:a16="http://schemas.microsoft.com/office/drawing/2014/main" id="{677C2CF4-DF17-234E-79AC-0665F677CA9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42335" y="2813966"/>
            <a:ext cx="2449665" cy="1463638"/>
          </a:xfrm>
          <a:prstGeom prst="rect">
            <a:avLst/>
          </a:prstGeom>
        </p:spPr>
      </p:pic>
      <p:pic>
        <p:nvPicPr>
          <p:cNvPr id="29" name="object 6">
            <a:extLst>
              <a:ext uri="{FF2B5EF4-FFF2-40B4-BE49-F238E27FC236}">
                <a16:creationId xmlns:a16="http://schemas.microsoft.com/office/drawing/2014/main" id="{F7ACFD53-07BA-0E86-78BE-B5009D068AFB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42335" y="4442705"/>
            <a:ext cx="2449665" cy="13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2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3;p37"/>
          <p:cNvSpPr txBox="1">
            <a:spLocks noGrp="1"/>
          </p:cNvSpPr>
          <p:nvPr>
            <p:ph type="title"/>
          </p:nvPr>
        </p:nvSpPr>
        <p:spPr>
          <a:xfrm>
            <a:off x="239607" y="165100"/>
            <a:ext cx="10427547" cy="8348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26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Society Simulation for LLM-Based Agents</a:t>
            </a:r>
          </a:p>
        </p:txBody>
      </p:sp>
      <p:sp>
        <p:nvSpPr>
          <p:cNvPr id="1395" name="Google Shape;1395;p54"/>
          <p:cNvSpPr txBox="1"/>
          <p:nvPr/>
        </p:nvSpPr>
        <p:spPr>
          <a:xfrm>
            <a:off x="5801361" y="952500"/>
            <a:ext cx="6188287" cy="93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Investigate emergent macro behaviors from diverse agent interactions</a:t>
            </a:r>
          </a:p>
        </p:txBody>
      </p:sp>
      <p:sp>
        <p:nvSpPr>
          <p:cNvPr id="1396" name="Google Shape;1396;p54"/>
          <p:cNvSpPr txBox="1"/>
          <p:nvPr/>
        </p:nvSpPr>
        <p:spPr>
          <a:xfrm>
            <a:off x="5751407" y="2023533"/>
            <a:ext cx="6238240" cy="21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Composition: </a:t>
            </a: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Diverse individuals with trade-offs in detail vs. scale</a:t>
            </a: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Network: </a:t>
            </a: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Offline and online connections shaping influence</a:t>
            </a: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Social Influence: </a:t>
            </a: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Varies by profile and key outliers</a:t>
            </a: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r>
              <a:rPr lang="en-US" altLang="zh-CN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Outcomes: </a:t>
            </a: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Macro trends and emergent social norms</a:t>
            </a:r>
          </a:p>
        </p:txBody>
      </p:sp>
      <p:sp>
        <p:nvSpPr>
          <p:cNvPr id="1397" name="Google Shape;1397;p54"/>
          <p:cNvSpPr txBox="1"/>
          <p:nvPr/>
        </p:nvSpPr>
        <p:spPr>
          <a:xfrm>
            <a:off x="5766648" y="4526280"/>
            <a:ext cx="6222153" cy="93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Economics, Sociology/Political Science, Online Platforms</a:t>
            </a:r>
          </a:p>
        </p:txBody>
      </p:sp>
      <p:sp>
        <p:nvSpPr>
          <p:cNvPr id="1398" name="Google Shape;1398;p54"/>
          <p:cNvSpPr txBox="1"/>
          <p:nvPr/>
        </p:nvSpPr>
        <p:spPr>
          <a:xfrm>
            <a:off x="5802208" y="5753948"/>
            <a:ext cx="6186593" cy="93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Micro (individual fidelity), Macro (collective trends), System (efficiency and scalability)</a:t>
            </a:r>
          </a:p>
        </p:txBody>
      </p:sp>
      <p:cxnSp>
        <p:nvCxnSpPr>
          <p:cNvPr id="1399" name="Google Shape;1399;p54"/>
          <p:cNvCxnSpPr>
            <a:stCxn id="1400" idx="0"/>
          </p:cNvCxnSpPr>
          <p:nvPr/>
        </p:nvCxnSpPr>
        <p:spPr>
          <a:xfrm rot="16200000">
            <a:off x="969434" y="1651848"/>
            <a:ext cx="1812713" cy="1528233"/>
          </a:xfrm>
          <a:prstGeom prst="bentConnector3">
            <a:avLst>
              <a:gd name="adj1" fmla="val 4997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01" name="Google Shape;1401;p54"/>
          <p:cNvCxnSpPr>
            <a:stCxn id="1400" idx="2"/>
          </p:cNvCxnSpPr>
          <p:nvPr/>
        </p:nvCxnSpPr>
        <p:spPr>
          <a:xfrm rot="5400000" flipV="1">
            <a:off x="822113" y="4588088"/>
            <a:ext cx="1915160" cy="1335193"/>
          </a:xfrm>
          <a:prstGeom prst="bentConnector3">
            <a:avLst>
              <a:gd name="adj1" fmla="val 4997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03" name="Google Shape;1403;p54"/>
          <p:cNvCxnSpPr/>
          <p:nvPr/>
        </p:nvCxnSpPr>
        <p:spPr>
          <a:xfrm rot="5400000" flipV="1">
            <a:off x="1745827" y="4071621"/>
            <a:ext cx="1154853" cy="632460"/>
          </a:xfrm>
          <a:prstGeom prst="bentConnector3">
            <a:avLst>
              <a:gd name="adj1" fmla="val -47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404" name="Google Shape;1404;p54"/>
          <p:cNvSpPr txBox="1"/>
          <p:nvPr/>
        </p:nvSpPr>
        <p:spPr>
          <a:xfrm>
            <a:off x="3408600" y="771073"/>
            <a:ext cx="2358800" cy="9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21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Purpose</a:t>
            </a:r>
          </a:p>
        </p:txBody>
      </p:sp>
      <p:sp>
        <p:nvSpPr>
          <p:cNvPr id="1405" name="Google Shape;1405;p54"/>
          <p:cNvSpPr txBox="1"/>
          <p:nvPr/>
        </p:nvSpPr>
        <p:spPr>
          <a:xfrm>
            <a:off x="3408600" y="2740929"/>
            <a:ext cx="2358800" cy="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21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Social Construction Elements</a:t>
            </a:r>
          </a:p>
        </p:txBody>
      </p:sp>
      <p:sp>
        <p:nvSpPr>
          <p:cNvPr id="1406" name="Google Shape;1406;p54"/>
          <p:cNvSpPr txBox="1"/>
          <p:nvPr/>
        </p:nvSpPr>
        <p:spPr>
          <a:xfrm>
            <a:off x="3440854" y="4543214"/>
            <a:ext cx="2358813" cy="62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21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Scenarios</a:t>
            </a:r>
          </a:p>
        </p:txBody>
      </p:sp>
      <p:sp>
        <p:nvSpPr>
          <p:cNvPr id="1407" name="Google Shape;1407;p54"/>
          <p:cNvSpPr txBox="1"/>
          <p:nvPr/>
        </p:nvSpPr>
        <p:spPr>
          <a:xfrm>
            <a:off x="3440854" y="6029961"/>
            <a:ext cx="2358813" cy="47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21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Evaluation</a:t>
            </a:r>
          </a:p>
        </p:txBody>
      </p:sp>
      <p:grpSp>
        <p:nvGrpSpPr>
          <p:cNvPr id="1408" name="Google Shape;1408;p54"/>
          <p:cNvGrpSpPr/>
          <p:nvPr/>
        </p:nvGrpSpPr>
        <p:grpSpPr>
          <a:xfrm>
            <a:off x="2730179" y="4744528"/>
            <a:ext cx="606144" cy="524384"/>
            <a:chOff x="5579352" y="4039090"/>
            <a:chExt cx="370957" cy="320920"/>
          </a:xfrm>
        </p:grpSpPr>
        <p:sp>
          <p:nvSpPr>
            <p:cNvPr id="1409" name="Google Shape;1409;p54"/>
            <p:cNvSpPr/>
            <p:nvPr/>
          </p:nvSpPr>
          <p:spPr>
            <a:xfrm>
              <a:off x="5579352" y="4112318"/>
              <a:ext cx="308317" cy="247692"/>
            </a:xfrm>
            <a:custGeom>
              <a:avLst/>
              <a:gdLst/>
              <a:ahLst/>
              <a:cxnLst/>
              <a:rect l="l" t="t" r="r" b="b"/>
              <a:pathLst>
                <a:path w="9027" h="7252" extrusionOk="0">
                  <a:moveTo>
                    <a:pt x="334" y="0"/>
                  </a:moveTo>
                  <a:cubicBezTo>
                    <a:pt x="167" y="0"/>
                    <a:pt x="1" y="143"/>
                    <a:pt x="1" y="310"/>
                  </a:cubicBezTo>
                  <a:lnTo>
                    <a:pt x="1" y="5739"/>
                  </a:lnTo>
                  <a:cubicBezTo>
                    <a:pt x="1" y="5930"/>
                    <a:pt x="167" y="6073"/>
                    <a:pt x="334" y="6073"/>
                  </a:cubicBezTo>
                  <a:lnTo>
                    <a:pt x="1644" y="6073"/>
                  </a:lnTo>
                  <a:cubicBezTo>
                    <a:pt x="1692" y="6073"/>
                    <a:pt x="1739" y="6120"/>
                    <a:pt x="1739" y="6168"/>
                  </a:cubicBezTo>
                  <a:lnTo>
                    <a:pt x="1739" y="7168"/>
                  </a:lnTo>
                  <a:cubicBezTo>
                    <a:pt x="1739" y="7215"/>
                    <a:pt x="1780" y="7251"/>
                    <a:pt x="1821" y="7251"/>
                  </a:cubicBezTo>
                  <a:cubicBezTo>
                    <a:pt x="1843" y="7251"/>
                    <a:pt x="1866" y="7241"/>
                    <a:pt x="1882" y="7216"/>
                  </a:cubicBezTo>
                  <a:lnTo>
                    <a:pt x="2978" y="6120"/>
                  </a:lnTo>
                  <a:cubicBezTo>
                    <a:pt x="3001" y="6097"/>
                    <a:pt x="3073" y="6073"/>
                    <a:pt x="3120" y="6073"/>
                  </a:cubicBezTo>
                  <a:lnTo>
                    <a:pt x="8693" y="6073"/>
                  </a:lnTo>
                  <a:cubicBezTo>
                    <a:pt x="8884" y="6073"/>
                    <a:pt x="9026" y="5930"/>
                    <a:pt x="9026" y="5739"/>
                  </a:cubicBezTo>
                  <a:lnTo>
                    <a:pt x="9026" y="4858"/>
                  </a:lnTo>
                  <a:lnTo>
                    <a:pt x="8931" y="4906"/>
                  </a:lnTo>
                  <a:cubicBezTo>
                    <a:pt x="8907" y="4918"/>
                    <a:pt x="8890" y="4924"/>
                    <a:pt x="8875" y="4924"/>
                  </a:cubicBezTo>
                  <a:cubicBezTo>
                    <a:pt x="8860" y="4924"/>
                    <a:pt x="8848" y="4918"/>
                    <a:pt x="8836" y="4906"/>
                  </a:cubicBezTo>
                  <a:cubicBezTo>
                    <a:pt x="8812" y="4882"/>
                    <a:pt x="8812" y="4858"/>
                    <a:pt x="8812" y="4834"/>
                  </a:cubicBezTo>
                  <a:lnTo>
                    <a:pt x="8907" y="4358"/>
                  </a:lnTo>
                  <a:cubicBezTo>
                    <a:pt x="8907" y="4310"/>
                    <a:pt x="8907" y="4287"/>
                    <a:pt x="8884" y="4263"/>
                  </a:cubicBezTo>
                  <a:lnTo>
                    <a:pt x="8526" y="3906"/>
                  </a:lnTo>
                  <a:cubicBezTo>
                    <a:pt x="8503" y="3882"/>
                    <a:pt x="8503" y="3858"/>
                    <a:pt x="8526" y="3834"/>
                  </a:cubicBezTo>
                  <a:cubicBezTo>
                    <a:pt x="8526" y="3810"/>
                    <a:pt x="8550" y="3787"/>
                    <a:pt x="8574" y="3787"/>
                  </a:cubicBezTo>
                  <a:lnTo>
                    <a:pt x="9026" y="3715"/>
                  </a:lnTo>
                  <a:lnTo>
                    <a:pt x="9026" y="2477"/>
                  </a:lnTo>
                  <a:lnTo>
                    <a:pt x="8526" y="2048"/>
                  </a:lnTo>
                  <a:cubicBezTo>
                    <a:pt x="8503" y="2048"/>
                    <a:pt x="8455" y="2024"/>
                    <a:pt x="8431" y="2024"/>
                  </a:cubicBezTo>
                  <a:cubicBezTo>
                    <a:pt x="8407" y="2024"/>
                    <a:pt x="8383" y="2048"/>
                    <a:pt x="8360" y="2048"/>
                  </a:cubicBezTo>
                  <a:lnTo>
                    <a:pt x="7693" y="2620"/>
                  </a:lnTo>
                  <a:cubicBezTo>
                    <a:pt x="7669" y="2620"/>
                    <a:pt x="7645" y="2643"/>
                    <a:pt x="7621" y="2643"/>
                  </a:cubicBezTo>
                  <a:cubicBezTo>
                    <a:pt x="7574" y="2643"/>
                    <a:pt x="7550" y="2596"/>
                    <a:pt x="7550" y="2572"/>
                  </a:cubicBezTo>
                  <a:lnTo>
                    <a:pt x="7383" y="1715"/>
                  </a:lnTo>
                  <a:cubicBezTo>
                    <a:pt x="7383" y="1643"/>
                    <a:pt x="7336" y="1596"/>
                    <a:pt x="7264" y="1596"/>
                  </a:cubicBezTo>
                  <a:lnTo>
                    <a:pt x="6383" y="1596"/>
                  </a:lnTo>
                  <a:cubicBezTo>
                    <a:pt x="6359" y="1596"/>
                    <a:pt x="6335" y="1572"/>
                    <a:pt x="6312" y="1548"/>
                  </a:cubicBezTo>
                  <a:cubicBezTo>
                    <a:pt x="6312" y="1524"/>
                    <a:pt x="6312" y="1500"/>
                    <a:pt x="6312" y="1477"/>
                  </a:cubicBezTo>
                  <a:lnTo>
                    <a:pt x="6740" y="714"/>
                  </a:lnTo>
                  <a:cubicBezTo>
                    <a:pt x="6788" y="667"/>
                    <a:pt x="6764" y="595"/>
                    <a:pt x="6716" y="548"/>
                  </a:cubicBezTo>
                  <a:lnTo>
                    <a:pt x="60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0" name="Google Shape;1410;p54"/>
            <p:cNvSpPr/>
            <p:nvPr/>
          </p:nvSpPr>
          <p:spPr>
            <a:xfrm>
              <a:off x="5579352" y="4111498"/>
              <a:ext cx="36648" cy="208243"/>
            </a:xfrm>
            <a:custGeom>
              <a:avLst/>
              <a:gdLst/>
              <a:ahLst/>
              <a:cxnLst/>
              <a:rect l="l" t="t" r="r" b="b"/>
              <a:pathLst>
                <a:path w="1073" h="6097" extrusionOk="0">
                  <a:moveTo>
                    <a:pt x="334" y="0"/>
                  </a:moveTo>
                  <a:cubicBezTo>
                    <a:pt x="144" y="0"/>
                    <a:pt x="1" y="167"/>
                    <a:pt x="1" y="334"/>
                  </a:cubicBezTo>
                  <a:lnTo>
                    <a:pt x="1" y="5763"/>
                  </a:lnTo>
                  <a:cubicBezTo>
                    <a:pt x="1" y="5954"/>
                    <a:pt x="144" y="6097"/>
                    <a:pt x="334" y="6097"/>
                  </a:cubicBezTo>
                  <a:lnTo>
                    <a:pt x="1072" y="6097"/>
                  </a:lnTo>
                  <a:cubicBezTo>
                    <a:pt x="882" y="6097"/>
                    <a:pt x="739" y="5954"/>
                    <a:pt x="739" y="5763"/>
                  </a:cubicBezTo>
                  <a:lnTo>
                    <a:pt x="739" y="334"/>
                  </a:lnTo>
                  <a:cubicBezTo>
                    <a:pt x="739" y="167"/>
                    <a:pt x="882" y="0"/>
                    <a:pt x="1072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1411;p54"/>
            <p:cNvSpPr/>
            <p:nvPr/>
          </p:nvSpPr>
          <p:spPr>
            <a:xfrm>
              <a:off x="5782711" y="4039090"/>
              <a:ext cx="167599" cy="163910"/>
            </a:xfrm>
            <a:custGeom>
              <a:avLst/>
              <a:gdLst/>
              <a:ahLst/>
              <a:cxnLst/>
              <a:rect l="l" t="t" r="r" b="b"/>
              <a:pathLst>
                <a:path w="4907" h="4799" extrusionOk="0">
                  <a:moveTo>
                    <a:pt x="2462" y="1"/>
                  </a:moveTo>
                  <a:cubicBezTo>
                    <a:pt x="2424" y="1"/>
                    <a:pt x="2382" y="25"/>
                    <a:pt x="2358" y="72"/>
                  </a:cubicBezTo>
                  <a:lnTo>
                    <a:pt x="1929" y="834"/>
                  </a:lnTo>
                  <a:cubicBezTo>
                    <a:pt x="1906" y="858"/>
                    <a:pt x="1834" y="882"/>
                    <a:pt x="1786" y="882"/>
                  </a:cubicBezTo>
                  <a:lnTo>
                    <a:pt x="977" y="572"/>
                  </a:lnTo>
                  <a:cubicBezTo>
                    <a:pt x="967" y="569"/>
                    <a:pt x="957" y="568"/>
                    <a:pt x="947" y="568"/>
                  </a:cubicBezTo>
                  <a:cubicBezTo>
                    <a:pt x="882" y="568"/>
                    <a:pt x="813" y="629"/>
                    <a:pt x="834" y="691"/>
                  </a:cubicBezTo>
                  <a:lnTo>
                    <a:pt x="977" y="1549"/>
                  </a:lnTo>
                  <a:cubicBezTo>
                    <a:pt x="1001" y="1596"/>
                    <a:pt x="953" y="1644"/>
                    <a:pt x="905" y="1668"/>
                  </a:cubicBezTo>
                  <a:lnTo>
                    <a:pt x="96" y="1977"/>
                  </a:lnTo>
                  <a:cubicBezTo>
                    <a:pt x="24" y="2001"/>
                    <a:pt x="0" y="2096"/>
                    <a:pt x="72" y="2144"/>
                  </a:cubicBezTo>
                  <a:lnTo>
                    <a:pt x="739" y="2716"/>
                  </a:lnTo>
                  <a:cubicBezTo>
                    <a:pt x="762" y="2739"/>
                    <a:pt x="786" y="2811"/>
                    <a:pt x="762" y="2858"/>
                  </a:cubicBezTo>
                  <a:lnTo>
                    <a:pt x="310" y="3597"/>
                  </a:lnTo>
                  <a:cubicBezTo>
                    <a:pt x="286" y="3668"/>
                    <a:pt x="334" y="3763"/>
                    <a:pt x="405" y="3763"/>
                  </a:cubicBezTo>
                  <a:lnTo>
                    <a:pt x="1286" y="3763"/>
                  </a:lnTo>
                  <a:cubicBezTo>
                    <a:pt x="1334" y="3763"/>
                    <a:pt x="1382" y="3811"/>
                    <a:pt x="1382" y="3859"/>
                  </a:cubicBezTo>
                  <a:lnTo>
                    <a:pt x="1548" y="4716"/>
                  </a:lnTo>
                  <a:cubicBezTo>
                    <a:pt x="1548" y="4763"/>
                    <a:pt x="1589" y="4799"/>
                    <a:pt x="1637" y="4799"/>
                  </a:cubicBezTo>
                  <a:cubicBezTo>
                    <a:pt x="1662" y="4799"/>
                    <a:pt x="1690" y="4789"/>
                    <a:pt x="1715" y="4764"/>
                  </a:cubicBezTo>
                  <a:lnTo>
                    <a:pt x="2382" y="4216"/>
                  </a:lnTo>
                  <a:cubicBezTo>
                    <a:pt x="2406" y="4204"/>
                    <a:pt x="2429" y="4198"/>
                    <a:pt x="2453" y="4198"/>
                  </a:cubicBezTo>
                  <a:cubicBezTo>
                    <a:pt x="2477" y="4198"/>
                    <a:pt x="2501" y="4204"/>
                    <a:pt x="2525" y="4216"/>
                  </a:cubicBezTo>
                  <a:lnTo>
                    <a:pt x="3192" y="4764"/>
                  </a:lnTo>
                  <a:cubicBezTo>
                    <a:pt x="3215" y="4779"/>
                    <a:pt x="3242" y="4787"/>
                    <a:pt x="3267" y="4787"/>
                  </a:cubicBezTo>
                  <a:cubicBezTo>
                    <a:pt x="3319" y="4787"/>
                    <a:pt x="3366" y="4756"/>
                    <a:pt x="3382" y="4692"/>
                  </a:cubicBezTo>
                  <a:lnTo>
                    <a:pt x="3525" y="3835"/>
                  </a:lnTo>
                  <a:cubicBezTo>
                    <a:pt x="3549" y="3787"/>
                    <a:pt x="3573" y="3763"/>
                    <a:pt x="3644" y="3763"/>
                  </a:cubicBezTo>
                  <a:lnTo>
                    <a:pt x="4501" y="3763"/>
                  </a:lnTo>
                  <a:cubicBezTo>
                    <a:pt x="4597" y="3763"/>
                    <a:pt x="4644" y="3668"/>
                    <a:pt x="4597" y="3597"/>
                  </a:cubicBezTo>
                  <a:lnTo>
                    <a:pt x="4168" y="2835"/>
                  </a:lnTo>
                  <a:cubicBezTo>
                    <a:pt x="4144" y="2787"/>
                    <a:pt x="4144" y="2739"/>
                    <a:pt x="4192" y="2716"/>
                  </a:cubicBezTo>
                  <a:lnTo>
                    <a:pt x="4859" y="2144"/>
                  </a:lnTo>
                  <a:cubicBezTo>
                    <a:pt x="4906" y="2096"/>
                    <a:pt x="4906" y="2001"/>
                    <a:pt x="4835" y="1954"/>
                  </a:cubicBezTo>
                  <a:lnTo>
                    <a:pt x="4001" y="1668"/>
                  </a:lnTo>
                  <a:cubicBezTo>
                    <a:pt x="3954" y="1644"/>
                    <a:pt x="3930" y="1596"/>
                    <a:pt x="3930" y="1549"/>
                  </a:cubicBezTo>
                  <a:lnTo>
                    <a:pt x="4096" y="691"/>
                  </a:lnTo>
                  <a:cubicBezTo>
                    <a:pt x="4096" y="612"/>
                    <a:pt x="4047" y="566"/>
                    <a:pt x="3990" y="566"/>
                  </a:cubicBezTo>
                  <a:cubicBezTo>
                    <a:pt x="3978" y="566"/>
                    <a:pt x="3966" y="568"/>
                    <a:pt x="3954" y="572"/>
                  </a:cubicBezTo>
                  <a:lnTo>
                    <a:pt x="3120" y="858"/>
                  </a:lnTo>
                  <a:cubicBezTo>
                    <a:pt x="3107" y="864"/>
                    <a:pt x="3095" y="867"/>
                    <a:pt x="3082" y="867"/>
                  </a:cubicBezTo>
                  <a:cubicBezTo>
                    <a:pt x="3049" y="867"/>
                    <a:pt x="3018" y="845"/>
                    <a:pt x="3001" y="810"/>
                  </a:cubicBezTo>
                  <a:lnTo>
                    <a:pt x="2549" y="72"/>
                  </a:lnTo>
                  <a:cubicBezTo>
                    <a:pt x="2537" y="25"/>
                    <a:pt x="2501" y="1"/>
                    <a:pt x="2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1412;p54"/>
            <p:cNvSpPr/>
            <p:nvPr/>
          </p:nvSpPr>
          <p:spPr>
            <a:xfrm>
              <a:off x="5782711" y="4058114"/>
              <a:ext cx="81357" cy="144510"/>
            </a:xfrm>
            <a:custGeom>
              <a:avLst/>
              <a:gdLst/>
              <a:ahLst/>
              <a:cxnLst/>
              <a:rect l="l" t="t" r="r" b="b"/>
              <a:pathLst>
                <a:path w="2382" h="4231" extrusionOk="0">
                  <a:moveTo>
                    <a:pt x="931" y="0"/>
                  </a:moveTo>
                  <a:cubicBezTo>
                    <a:pt x="877" y="0"/>
                    <a:pt x="834" y="60"/>
                    <a:pt x="834" y="134"/>
                  </a:cubicBezTo>
                  <a:lnTo>
                    <a:pt x="1001" y="992"/>
                  </a:lnTo>
                  <a:cubicBezTo>
                    <a:pt x="1001" y="1039"/>
                    <a:pt x="977" y="1087"/>
                    <a:pt x="929" y="1111"/>
                  </a:cubicBezTo>
                  <a:lnTo>
                    <a:pt x="96" y="1397"/>
                  </a:lnTo>
                  <a:cubicBezTo>
                    <a:pt x="24" y="1420"/>
                    <a:pt x="0" y="1539"/>
                    <a:pt x="72" y="1587"/>
                  </a:cubicBezTo>
                  <a:lnTo>
                    <a:pt x="739" y="2135"/>
                  </a:lnTo>
                  <a:cubicBezTo>
                    <a:pt x="786" y="2182"/>
                    <a:pt x="786" y="2230"/>
                    <a:pt x="762" y="2278"/>
                  </a:cubicBezTo>
                  <a:lnTo>
                    <a:pt x="334" y="3040"/>
                  </a:lnTo>
                  <a:cubicBezTo>
                    <a:pt x="286" y="3111"/>
                    <a:pt x="334" y="3206"/>
                    <a:pt x="429" y="3206"/>
                  </a:cubicBezTo>
                  <a:lnTo>
                    <a:pt x="1286" y="3206"/>
                  </a:lnTo>
                  <a:cubicBezTo>
                    <a:pt x="1334" y="3206"/>
                    <a:pt x="1382" y="3230"/>
                    <a:pt x="1405" y="3278"/>
                  </a:cubicBezTo>
                  <a:lnTo>
                    <a:pt x="1548" y="4135"/>
                  </a:lnTo>
                  <a:cubicBezTo>
                    <a:pt x="1564" y="4199"/>
                    <a:pt x="1612" y="4230"/>
                    <a:pt x="1663" y="4230"/>
                  </a:cubicBezTo>
                  <a:cubicBezTo>
                    <a:pt x="1689" y="4230"/>
                    <a:pt x="1715" y="4222"/>
                    <a:pt x="1739" y="4207"/>
                  </a:cubicBezTo>
                  <a:lnTo>
                    <a:pt x="2382" y="3659"/>
                  </a:lnTo>
                  <a:cubicBezTo>
                    <a:pt x="1691" y="3278"/>
                    <a:pt x="1239" y="2540"/>
                    <a:pt x="1239" y="1754"/>
                  </a:cubicBezTo>
                  <a:cubicBezTo>
                    <a:pt x="1239" y="1230"/>
                    <a:pt x="1429" y="706"/>
                    <a:pt x="1810" y="301"/>
                  </a:cubicBezTo>
                  <a:lnTo>
                    <a:pt x="977" y="15"/>
                  </a:lnTo>
                  <a:cubicBezTo>
                    <a:pt x="961" y="5"/>
                    <a:pt x="945" y="0"/>
                    <a:pt x="931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1413;p54"/>
            <p:cNvSpPr/>
            <p:nvPr/>
          </p:nvSpPr>
          <p:spPr>
            <a:xfrm>
              <a:off x="5842892" y="4091142"/>
              <a:ext cx="48022" cy="11442"/>
            </a:xfrm>
            <a:custGeom>
              <a:avLst/>
              <a:gdLst/>
              <a:ahLst/>
              <a:cxnLst/>
              <a:rect l="l" t="t" r="r" b="b"/>
              <a:pathLst>
                <a:path w="1406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239" y="334"/>
                  </a:lnTo>
                  <a:cubicBezTo>
                    <a:pt x="1334" y="334"/>
                    <a:pt x="1406" y="263"/>
                    <a:pt x="1406" y="168"/>
                  </a:cubicBezTo>
                  <a:cubicBezTo>
                    <a:pt x="1406" y="72"/>
                    <a:pt x="1334" y="1"/>
                    <a:pt x="1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1414;p54"/>
            <p:cNvSpPr/>
            <p:nvPr/>
          </p:nvSpPr>
          <p:spPr>
            <a:xfrm>
              <a:off x="5833123" y="4115528"/>
              <a:ext cx="66568" cy="11476"/>
            </a:xfrm>
            <a:custGeom>
              <a:avLst/>
              <a:gdLst/>
              <a:ahLst/>
              <a:cxnLst/>
              <a:rect l="l" t="t" r="r" b="b"/>
              <a:pathLst>
                <a:path w="1949" h="336" extrusionOk="0">
                  <a:moveTo>
                    <a:pt x="1802" y="0"/>
                  </a:moveTo>
                  <a:cubicBezTo>
                    <a:pt x="1797" y="0"/>
                    <a:pt x="1792" y="1"/>
                    <a:pt x="1787" y="1"/>
                  </a:cubicBezTo>
                  <a:lnTo>
                    <a:pt x="191" y="1"/>
                  </a:lnTo>
                  <a:cubicBezTo>
                    <a:pt x="1" y="25"/>
                    <a:pt x="1" y="311"/>
                    <a:pt x="191" y="335"/>
                  </a:cubicBezTo>
                  <a:lnTo>
                    <a:pt x="1787" y="335"/>
                  </a:lnTo>
                  <a:cubicBezTo>
                    <a:pt x="1792" y="335"/>
                    <a:pt x="1797" y="336"/>
                    <a:pt x="1802" y="336"/>
                  </a:cubicBezTo>
                  <a:cubicBezTo>
                    <a:pt x="1949" y="336"/>
                    <a:pt x="1949" y="0"/>
                    <a:pt x="18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1415;p54"/>
            <p:cNvSpPr/>
            <p:nvPr/>
          </p:nvSpPr>
          <p:spPr>
            <a:xfrm>
              <a:off x="5842072" y="4139949"/>
              <a:ext cx="49661" cy="11442"/>
            </a:xfrm>
            <a:custGeom>
              <a:avLst/>
              <a:gdLst/>
              <a:ahLst/>
              <a:cxnLst/>
              <a:rect l="l" t="t" r="r" b="b"/>
              <a:pathLst>
                <a:path w="1454" h="335" extrusionOk="0">
                  <a:moveTo>
                    <a:pt x="191" y="1"/>
                  </a:moveTo>
                  <a:cubicBezTo>
                    <a:pt x="1" y="25"/>
                    <a:pt x="1" y="310"/>
                    <a:pt x="191" y="334"/>
                  </a:cubicBezTo>
                  <a:lnTo>
                    <a:pt x="1263" y="334"/>
                  </a:lnTo>
                  <a:cubicBezTo>
                    <a:pt x="1454" y="310"/>
                    <a:pt x="1454" y="25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1416;p54"/>
            <p:cNvSpPr/>
            <p:nvPr/>
          </p:nvSpPr>
          <p:spPr>
            <a:xfrm>
              <a:off x="5622455" y="4152108"/>
              <a:ext cx="67388" cy="10691"/>
            </a:xfrm>
            <a:custGeom>
              <a:avLst/>
              <a:gdLst/>
              <a:ahLst/>
              <a:cxnLst/>
              <a:rect l="l" t="t" r="r" b="b"/>
              <a:pathLst>
                <a:path w="1973" h="313" extrusionOk="0">
                  <a:moveTo>
                    <a:pt x="1826" y="1"/>
                  </a:moveTo>
                  <a:cubicBezTo>
                    <a:pt x="1821" y="1"/>
                    <a:pt x="1816" y="1"/>
                    <a:pt x="1811" y="2"/>
                  </a:cubicBezTo>
                  <a:lnTo>
                    <a:pt x="191" y="2"/>
                  </a:lnTo>
                  <a:cubicBezTo>
                    <a:pt x="1" y="26"/>
                    <a:pt x="1" y="288"/>
                    <a:pt x="191" y="312"/>
                  </a:cubicBezTo>
                  <a:lnTo>
                    <a:pt x="1811" y="312"/>
                  </a:lnTo>
                  <a:cubicBezTo>
                    <a:pt x="1816" y="312"/>
                    <a:pt x="1821" y="313"/>
                    <a:pt x="1826" y="313"/>
                  </a:cubicBezTo>
                  <a:cubicBezTo>
                    <a:pt x="1972" y="313"/>
                    <a:pt x="1972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1417;p54"/>
            <p:cNvSpPr/>
            <p:nvPr/>
          </p:nvSpPr>
          <p:spPr>
            <a:xfrm>
              <a:off x="5622455" y="4181448"/>
              <a:ext cx="88701" cy="10588"/>
            </a:xfrm>
            <a:custGeom>
              <a:avLst/>
              <a:gdLst/>
              <a:ahLst/>
              <a:cxnLst/>
              <a:rect l="l" t="t" r="r" b="b"/>
              <a:pathLst>
                <a:path w="2597" h="310" extrusionOk="0">
                  <a:moveTo>
                    <a:pt x="191" y="0"/>
                  </a:moveTo>
                  <a:cubicBezTo>
                    <a:pt x="1" y="24"/>
                    <a:pt x="1" y="286"/>
                    <a:pt x="191" y="310"/>
                  </a:cubicBezTo>
                  <a:lnTo>
                    <a:pt x="2430" y="310"/>
                  </a:lnTo>
                  <a:cubicBezTo>
                    <a:pt x="2597" y="286"/>
                    <a:pt x="2597" y="24"/>
                    <a:pt x="2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1418;p54"/>
            <p:cNvSpPr/>
            <p:nvPr/>
          </p:nvSpPr>
          <p:spPr>
            <a:xfrm>
              <a:off x="5624095" y="4210718"/>
              <a:ext cx="148882" cy="10622"/>
            </a:xfrm>
            <a:custGeom>
              <a:avLst/>
              <a:gdLst/>
              <a:ahLst/>
              <a:cxnLst/>
              <a:rect l="l" t="t" r="r" b="b"/>
              <a:pathLst>
                <a:path w="4359" h="311" extrusionOk="0">
                  <a:moveTo>
                    <a:pt x="143" y="1"/>
                  </a:moveTo>
                  <a:cubicBezTo>
                    <a:pt x="72" y="1"/>
                    <a:pt x="1" y="72"/>
                    <a:pt x="1" y="143"/>
                  </a:cubicBezTo>
                  <a:cubicBezTo>
                    <a:pt x="1" y="239"/>
                    <a:pt x="72" y="310"/>
                    <a:pt x="143" y="310"/>
                  </a:cubicBezTo>
                  <a:lnTo>
                    <a:pt x="4359" y="310"/>
                  </a:lnTo>
                  <a:lnTo>
                    <a:pt x="4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1419;p54"/>
            <p:cNvSpPr/>
            <p:nvPr/>
          </p:nvSpPr>
          <p:spPr>
            <a:xfrm>
              <a:off x="5621670" y="4239989"/>
              <a:ext cx="179792" cy="10622"/>
            </a:xfrm>
            <a:custGeom>
              <a:avLst/>
              <a:gdLst/>
              <a:ahLst/>
              <a:cxnLst/>
              <a:rect l="l" t="t" r="r" b="b"/>
              <a:pathLst>
                <a:path w="5264" h="311" extrusionOk="0">
                  <a:moveTo>
                    <a:pt x="214" y="1"/>
                  </a:moveTo>
                  <a:cubicBezTo>
                    <a:pt x="0" y="1"/>
                    <a:pt x="0" y="310"/>
                    <a:pt x="214" y="310"/>
                  </a:cubicBezTo>
                  <a:lnTo>
                    <a:pt x="5263" y="310"/>
                  </a:lnTo>
                  <a:lnTo>
                    <a:pt x="4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1420;p54"/>
            <p:cNvSpPr/>
            <p:nvPr/>
          </p:nvSpPr>
          <p:spPr>
            <a:xfrm>
              <a:off x="5622455" y="4269294"/>
              <a:ext cx="214767" cy="10588"/>
            </a:xfrm>
            <a:custGeom>
              <a:avLst/>
              <a:gdLst/>
              <a:ahLst/>
              <a:cxnLst/>
              <a:rect l="l" t="t" r="r" b="b"/>
              <a:pathLst>
                <a:path w="6288" h="310" extrusionOk="0">
                  <a:moveTo>
                    <a:pt x="191" y="0"/>
                  </a:moveTo>
                  <a:cubicBezTo>
                    <a:pt x="1" y="24"/>
                    <a:pt x="1" y="286"/>
                    <a:pt x="191" y="310"/>
                  </a:cubicBezTo>
                  <a:lnTo>
                    <a:pt x="6288" y="310"/>
                  </a:lnTo>
                  <a:lnTo>
                    <a:pt x="6026" y="215"/>
                  </a:lnTo>
                  <a:lnTo>
                    <a:pt x="5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1421;p54"/>
            <p:cNvSpPr/>
            <p:nvPr/>
          </p:nvSpPr>
          <p:spPr>
            <a:xfrm>
              <a:off x="5724135" y="4152143"/>
              <a:ext cx="125315" cy="125315"/>
            </a:xfrm>
            <a:custGeom>
              <a:avLst/>
              <a:gdLst/>
              <a:ahLst/>
              <a:cxnLst/>
              <a:rect l="l" t="t" r="r" b="b"/>
              <a:pathLst>
                <a:path w="3669" h="3669" extrusionOk="0">
                  <a:moveTo>
                    <a:pt x="668" y="1"/>
                  </a:moveTo>
                  <a:lnTo>
                    <a:pt x="1" y="644"/>
                  </a:lnTo>
                  <a:lnTo>
                    <a:pt x="3025" y="3668"/>
                  </a:lnTo>
                  <a:lnTo>
                    <a:pt x="3668" y="3025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ED40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1422;p54"/>
            <p:cNvSpPr/>
            <p:nvPr/>
          </p:nvSpPr>
          <p:spPr>
            <a:xfrm>
              <a:off x="5746916" y="4046809"/>
              <a:ext cx="45597" cy="42250"/>
            </a:xfrm>
            <a:custGeom>
              <a:avLst/>
              <a:gdLst/>
              <a:ahLst/>
              <a:cxnLst/>
              <a:rect l="l" t="t" r="r" b="b"/>
              <a:pathLst>
                <a:path w="1335" h="1237" extrusionOk="0">
                  <a:moveTo>
                    <a:pt x="667" y="1"/>
                  </a:moveTo>
                  <a:cubicBezTo>
                    <a:pt x="650" y="1"/>
                    <a:pt x="632" y="13"/>
                    <a:pt x="620" y="37"/>
                  </a:cubicBezTo>
                  <a:lnTo>
                    <a:pt x="453" y="346"/>
                  </a:lnTo>
                  <a:cubicBezTo>
                    <a:pt x="453" y="370"/>
                    <a:pt x="429" y="370"/>
                    <a:pt x="405" y="370"/>
                  </a:cubicBezTo>
                  <a:lnTo>
                    <a:pt x="72" y="418"/>
                  </a:lnTo>
                  <a:cubicBezTo>
                    <a:pt x="24" y="442"/>
                    <a:pt x="1" y="489"/>
                    <a:pt x="48" y="537"/>
                  </a:cubicBezTo>
                  <a:lnTo>
                    <a:pt x="286" y="775"/>
                  </a:lnTo>
                  <a:cubicBezTo>
                    <a:pt x="286" y="799"/>
                    <a:pt x="310" y="799"/>
                    <a:pt x="310" y="823"/>
                  </a:cubicBezTo>
                  <a:lnTo>
                    <a:pt x="239" y="1156"/>
                  </a:lnTo>
                  <a:cubicBezTo>
                    <a:pt x="239" y="1210"/>
                    <a:pt x="265" y="1236"/>
                    <a:pt x="299" y="1236"/>
                  </a:cubicBezTo>
                  <a:cubicBezTo>
                    <a:pt x="310" y="1236"/>
                    <a:pt x="322" y="1233"/>
                    <a:pt x="334" y="1227"/>
                  </a:cubicBezTo>
                  <a:lnTo>
                    <a:pt x="644" y="1085"/>
                  </a:lnTo>
                  <a:cubicBezTo>
                    <a:pt x="644" y="1073"/>
                    <a:pt x="650" y="1067"/>
                    <a:pt x="658" y="1067"/>
                  </a:cubicBezTo>
                  <a:cubicBezTo>
                    <a:pt x="667" y="1067"/>
                    <a:pt x="679" y="1073"/>
                    <a:pt x="691" y="1085"/>
                  </a:cubicBezTo>
                  <a:lnTo>
                    <a:pt x="1001" y="1227"/>
                  </a:lnTo>
                  <a:cubicBezTo>
                    <a:pt x="1013" y="1233"/>
                    <a:pt x="1025" y="1236"/>
                    <a:pt x="1036" y="1236"/>
                  </a:cubicBezTo>
                  <a:cubicBezTo>
                    <a:pt x="1069" y="1236"/>
                    <a:pt x="1096" y="1210"/>
                    <a:pt x="1096" y="1156"/>
                  </a:cubicBezTo>
                  <a:lnTo>
                    <a:pt x="1025" y="823"/>
                  </a:lnTo>
                  <a:cubicBezTo>
                    <a:pt x="1025" y="799"/>
                    <a:pt x="1025" y="799"/>
                    <a:pt x="1048" y="775"/>
                  </a:cubicBezTo>
                  <a:lnTo>
                    <a:pt x="1287" y="537"/>
                  </a:lnTo>
                  <a:cubicBezTo>
                    <a:pt x="1334" y="489"/>
                    <a:pt x="1310" y="442"/>
                    <a:pt x="1263" y="418"/>
                  </a:cubicBezTo>
                  <a:lnTo>
                    <a:pt x="906" y="370"/>
                  </a:lnTo>
                  <a:cubicBezTo>
                    <a:pt x="906" y="370"/>
                    <a:pt x="882" y="370"/>
                    <a:pt x="858" y="346"/>
                  </a:cubicBezTo>
                  <a:lnTo>
                    <a:pt x="715" y="37"/>
                  </a:lnTo>
                  <a:cubicBezTo>
                    <a:pt x="703" y="13"/>
                    <a:pt x="685" y="1"/>
                    <a:pt x="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1423;p54"/>
            <p:cNvSpPr/>
            <p:nvPr/>
          </p:nvSpPr>
          <p:spPr>
            <a:xfrm>
              <a:off x="5868098" y="4219462"/>
              <a:ext cx="65919" cy="61786"/>
            </a:xfrm>
            <a:custGeom>
              <a:avLst/>
              <a:gdLst/>
              <a:ahLst/>
              <a:cxnLst/>
              <a:rect l="l" t="t" r="r" b="b"/>
              <a:pathLst>
                <a:path w="1930" h="1809" extrusionOk="0">
                  <a:moveTo>
                    <a:pt x="956" y="1"/>
                  </a:moveTo>
                  <a:cubicBezTo>
                    <a:pt x="924" y="1"/>
                    <a:pt x="894" y="18"/>
                    <a:pt x="882" y="54"/>
                  </a:cubicBezTo>
                  <a:lnTo>
                    <a:pt x="668" y="507"/>
                  </a:lnTo>
                  <a:cubicBezTo>
                    <a:pt x="644" y="530"/>
                    <a:pt x="620" y="554"/>
                    <a:pt x="596" y="554"/>
                  </a:cubicBezTo>
                  <a:lnTo>
                    <a:pt x="96" y="626"/>
                  </a:lnTo>
                  <a:cubicBezTo>
                    <a:pt x="25" y="650"/>
                    <a:pt x="1" y="721"/>
                    <a:pt x="49" y="769"/>
                  </a:cubicBezTo>
                  <a:lnTo>
                    <a:pt x="406" y="1126"/>
                  </a:lnTo>
                  <a:cubicBezTo>
                    <a:pt x="430" y="1150"/>
                    <a:pt x="430" y="1173"/>
                    <a:pt x="430" y="1197"/>
                  </a:cubicBezTo>
                  <a:lnTo>
                    <a:pt x="358" y="1697"/>
                  </a:lnTo>
                  <a:cubicBezTo>
                    <a:pt x="339" y="1756"/>
                    <a:pt x="383" y="1799"/>
                    <a:pt x="440" y="1799"/>
                  </a:cubicBezTo>
                  <a:cubicBezTo>
                    <a:pt x="452" y="1799"/>
                    <a:pt x="465" y="1797"/>
                    <a:pt x="477" y="1793"/>
                  </a:cubicBezTo>
                  <a:lnTo>
                    <a:pt x="930" y="1554"/>
                  </a:lnTo>
                  <a:lnTo>
                    <a:pt x="1001" y="1554"/>
                  </a:lnTo>
                  <a:lnTo>
                    <a:pt x="1454" y="1793"/>
                  </a:lnTo>
                  <a:cubicBezTo>
                    <a:pt x="1464" y="1803"/>
                    <a:pt x="1477" y="1808"/>
                    <a:pt x="1491" y="1808"/>
                  </a:cubicBezTo>
                  <a:cubicBezTo>
                    <a:pt x="1538" y="1808"/>
                    <a:pt x="1591" y="1753"/>
                    <a:pt x="1573" y="1697"/>
                  </a:cubicBezTo>
                  <a:lnTo>
                    <a:pt x="1477" y="1197"/>
                  </a:lnTo>
                  <a:cubicBezTo>
                    <a:pt x="1477" y="1173"/>
                    <a:pt x="1501" y="1150"/>
                    <a:pt x="1525" y="1126"/>
                  </a:cubicBezTo>
                  <a:lnTo>
                    <a:pt x="1882" y="769"/>
                  </a:lnTo>
                  <a:cubicBezTo>
                    <a:pt x="1930" y="721"/>
                    <a:pt x="1906" y="650"/>
                    <a:pt x="1835" y="626"/>
                  </a:cubicBezTo>
                  <a:lnTo>
                    <a:pt x="1335" y="554"/>
                  </a:lnTo>
                  <a:cubicBezTo>
                    <a:pt x="1311" y="554"/>
                    <a:pt x="1263" y="530"/>
                    <a:pt x="1263" y="507"/>
                  </a:cubicBezTo>
                  <a:lnTo>
                    <a:pt x="1049" y="54"/>
                  </a:lnTo>
                  <a:cubicBezTo>
                    <a:pt x="1025" y="18"/>
                    <a:pt x="989" y="1"/>
                    <a:pt x="9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1424;p54"/>
            <p:cNvSpPr/>
            <p:nvPr/>
          </p:nvSpPr>
          <p:spPr>
            <a:xfrm>
              <a:off x="5868098" y="4239204"/>
              <a:ext cx="31764" cy="42523"/>
            </a:xfrm>
            <a:custGeom>
              <a:avLst/>
              <a:gdLst/>
              <a:ahLst/>
              <a:cxnLst/>
              <a:rect l="l" t="t" r="r" b="b"/>
              <a:pathLst>
                <a:path w="930" h="1245" extrusionOk="0">
                  <a:moveTo>
                    <a:pt x="525" y="0"/>
                  </a:moveTo>
                  <a:lnTo>
                    <a:pt x="120" y="72"/>
                  </a:lnTo>
                  <a:cubicBezTo>
                    <a:pt x="49" y="72"/>
                    <a:pt x="1" y="167"/>
                    <a:pt x="49" y="214"/>
                  </a:cubicBezTo>
                  <a:lnTo>
                    <a:pt x="430" y="572"/>
                  </a:lnTo>
                  <a:cubicBezTo>
                    <a:pt x="430" y="595"/>
                    <a:pt x="453" y="619"/>
                    <a:pt x="453" y="643"/>
                  </a:cubicBezTo>
                  <a:lnTo>
                    <a:pt x="358" y="1143"/>
                  </a:lnTo>
                  <a:cubicBezTo>
                    <a:pt x="358" y="1202"/>
                    <a:pt x="407" y="1245"/>
                    <a:pt x="450" y="1245"/>
                  </a:cubicBezTo>
                  <a:cubicBezTo>
                    <a:pt x="460" y="1245"/>
                    <a:pt x="469" y="1243"/>
                    <a:pt x="477" y="1238"/>
                  </a:cubicBezTo>
                  <a:lnTo>
                    <a:pt x="882" y="1024"/>
                  </a:lnTo>
                  <a:cubicBezTo>
                    <a:pt x="858" y="1000"/>
                    <a:pt x="834" y="976"/>
                    <a:pt x="858" y="953"/>
                  </a:cubicBezTo>
                  <a:lnTo>
                    <a:pt x="834" y="929"/>
                  </a:lnTo>
                  <a:lnTo>
                    <a:pt x="930" y="429"/>
                  </a:lnTo>
                  <a:cubicBezTo>
                    <a:pt x="930" y="405"/>
                    <a:pt x="906" y="381"/>
                    <a:pt x="882" y="357"/>
                  </a:cubicBezTo>
                  <a:lnTo>
                    <a:pt x="525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1425;p54"/>
            <p:cNvSpPr/>
            <p:nvPr/>
          </p:nvSpPr>
          <p:spPr>
            <a:xfrm>
              <a:off x="5707057" y="4134860"/>
              <a:ext cx="39893" cy="39278"/>
            </a:xfrm>
            <a:custGeom>
              <a:avLst/>
              <a:gdLst/>
              <a:ahLst/>
              <a:cxnLst/>
              <a:rect l="l" t="t" r="r" b="b"/>
              <a:pathLst>
                <a:path w="1168" h="1150" extrusionOk="0">
                  <a:moveTo>
                    <a:pt x="572" y="1"/>
                  </a:moveTo>
                  <a:cubicBezTo>
                    <a:pt x="519" y="1"/>
                    <a:pt x="465" y="19"/>
                    <a:pt x="429" y="54"/>
                  </a:cubicBezTo>
                  <a:lnTo>
                    <a:pt x="96" y="412"/>
                  </a:lnTo>
                  <a:cubicBezTo>
                    <a:pt x="1" y="483"/>
                    <a:pt x="1" y="626"/>
                    <a:pt x="96" y="697"/>
                  </a:cubicBezTo>
                  <a:lnTo>
                    <a:pt x="525" y="1150"/>
                  </a:lnTo>
                  <a:lnTo>
                    <a:pt x="572" y="1150"/>
                  </a:lnTo>
                  <a:lnTo>
                    <a:pt x="1144" y="555"/>
                  </a:lnTo>
                  <a:lnTo>
                    <a:pt x="1168" y="507"/>
                  </a:lnTo>
                  <a:lnTo>
                    <a:pt x="715" y="54"/>
                  </a:lnTo>
                  <a:cubicBezTo>
                    <a:pt x="679" y="19"/>
                    <a:pt x="626" y="1"/>
                    <a:pt x="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1426;p54"/>
            <p:cNvSpPr/>
            <p:nvPr/>
          </p:nvSpPr>
          <p:spPr>
            <a:xfrm>
              <a:off x="5707057" y="4135065"/>
              <a:ext cx="28519" cy="39073"/>
            </a:xfrm>
            <a:custGeom>
              <a:avLst/>
              <a:gdLst/>
              <a:ahLst/>
              <a:cxnLst/>
              <a:rect l="l" t="t" r="r" b="b"/>
              <a:pathLst>
                <a:path w="835" h="1144" extrusionOk="0">
                  <a:moveTo>
                    <a:pt x="572" y="1"/>
                  </a:moveTo>
                  <a:cubicBezTo>
                    <a:pt x="519" y="1"/>
                    <a:pt x="465" y="25"/>
                    <a:pt x="429" y="72"/>
                  </a:cubicBezTo>
                  <a:lnTo>
                    <a:pt x="96" y="406"/>
                  </a:lnTo>
                  <a:cubicBezTo>
                    <a:pt x="1" y="477"/>
                    <a:pt x="1" y="620"/>
                    <a:pt x="96" y="715"/>
                  </a:cubicBezTo>
                  <a:lnTo>
                    <a:pt x="525" y="1144"/>
                  </a:lnTo>
                  <a:lnTo>
                    <a:pt x="572" y="1144"/>
                  </a:lnTo>
                  <a:lnTo>
                    <a:pt x="810" y="906"/>
                  </a:lnTo>
                  <a:lnTo>
                    <a:pt x="620" y="715"/>
                  </a:lnTo>
                  <a:cubicBezTo>
                    <a:pt x="548" y="620"/>
                    <a:pt x="548" y="501"/>
                    <a:pt x="620" y="406"/>
                  </a:cubicBezTo>
                  <a:lnTo>
                    <a:pt x="834" y="191"/>
                  </a:lnTo>
                  <a:lnTo>
                    <a:pt x="715" y="72"/>
                  </a:lnTo>
                  <a:cubicBezTo>
                    <a:pt x="679" y="25"/>
                    <a:pt x="626" y="1"/>
                    <a:pt x="572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1427;p54"/>
            <p:cNvSpPr/>
            <p:nvPr/>
          </p:nvSpPr>
          <p:spPr>
            <a:xfrm>
              <a:off x="5828273" y="4255461"/>
              <a:ext cx="34189" cy="33609"/>
            </a:xfrm>
            <a:custGeom>
              <a:avLst/>
              <a:gdLst/>
              <a:ahLst/>
              <a:cxnLst/>
              <a:rect l="l" t="t" r="r" b="b"/>
              <a:pathLst>
                <a:path w="1001" h="984" extrusionOk="0">
                  <a:moveTo>
                    <a:pt x="595" y="0"/>
                  </a:moveTo>
                  <a:lnTo>
                    <a:pt x="0" y="596"/>
                  </a:lnTo>
                  <a:lnTo>
                    <a:pt x="0" y="620"/>
                  </a:lnTo>
                  <a:lnTo>
                    <a:pt x="929" y="977"/>
                  </a:lnTo>
                  <a:cubicBezTo>
                    <a:pt x="938" y="981"/>
                    <a:pt x="945" y="983"/>
                    <a:pt x="953" y="983"/>
                  </a:cubicBezTo>
                  <a:cubicBezTo>
                    <a:pt x="984" y="983"/>
                    <a:pt x="1000" y="944"/>
                    <a:pt x="1000" y="905"/>
                  </a:cubicBez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1428;p54"/>
            <p:cNvSpPr/>
            <p:nvPr/>
          </p:nvSpPr>
          <p:spPr>
            <a:xfrm>
              <a:off x="5724135" y="4152143"/>
              <a:ext cx="125315" cy="125315"/>
            </a:xfrm>
            <a:custGeom>
              <a:avLst/>
              <a:gdLst/>
              <a:ahLst/>
              <a:cxnLst/>
              <a:rect l="l" t="t" r="r" b="b"/>
              <a:pathLst>
                <a:path w="3669" h="3669" extrusionOk="0">
                  <a:moveTo>
                    <a:pt x="668" y="1"/>
                  </a:moveTo>
                  <a:lnTo>
                    <a:pt x="1" y="644"/>
                  </a:lnTo>
                  <a:lnTo>
                    <a:pt x="3025" y="3668"/>
                  </a:lnTo>
                  <a:lnTo>
                    <a:pt x="3668" y="3025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1429;p54"/>
            <p:cNvSpPr/>
            <p:nvPr/>
          </p:nvSpPr>
          <p:spPr>
            <a:xfrm>
              <a:off x="5724135" y="4152143"/>
              <a:ext cx="113087" cy="125315"/>
            </a:xfrm>
            <a:custGeom>
              <a:avLst/>
              <a:gdLst/>
              <a:ahLst/>
              <a:cxnLst/>
              <a:rect l="l" t="t" r="r" b="b"/>
              <a:pathLst>
                <a:path w="3311" h="3669" extrusionOk="0">
                  <a:moveTo>
                    <a:pt x="668" y="1"/>
                  </a:moveTo>
                  <a:lnTo>
                    <a:pt x="1" y="644"/>
                  </a:lnTo>
                  <a:lnTo>
                    <a:pt x="3025" y="3668"/>
                  </a:lnTo>
                  <a:lnTo>
                    <a:pt x="3311" y="3383"/>
                  </a:lnTo>
                  <a:lnTo>
                    <a:pt x="620" y="715"/>
                  </a:lnTo>
                  <a:cubicBezTo>
                    <a:pt x="572" y="668"/>
                    <a:pt x="572" y="596"/>
                    <a:pt x="620" y="549"/>
                  </a:cubicBezTo>
                  <a:lnTo>
                    <a:pt x="644" y="572"/>
                  </a:lnTo>
                  <a:lnTo>
                    <a:pt x="930" y="263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30" name="Google Shape;1430;p54"/>
          <p:cNvGrpSpPr/>
          <p:nvPr/>
        </p:nvGrpSpPr>
        <p:grpSpPr>
          <a:xfrm>
            <a:off x="2790006" y="1241110"/>
            <a:ext cx="486489" cy="605084"/>
            <a:chOff x="4040430" y="3338844"/>
            <a:chExt cx="297729" cy="370309"/>
          </a:xfrm>
        </p:grpSpPr>
        <p:sp>
          <p:nvSpPr>
            <p:cNvPr id="1431" name="Google Shape;1431;p54"/>
            <p:cNvSpPr/>
            <p:nvPr/>
          </p:nvSpPr>
          <p:spPr>
            <a:xfrm>
              <a:off x="4126671" y="3363435"/>
              <a:ext cx="149667" cy="286356"/>
            </a:xfrm>
            <a:custGeom>
              <a:avLst/>
              <a:gdLst/>
              <a:ahLst/>
              <a:cxnLst/>
              <a:rect l="l" t="t" r="r" b="b"/>
              <a:pathLst>
                <a:path w="4382" h="8384" extrusionOk="0">
                  <a:moveTo>
                    <a:pt x="0" y="1"/>
                  </a:moveTo>
                  <a:lnTo>
                    <a:pt x="24" y="48"/>
                  </a:lnTo>
                  <a:lnTo>
                    <a:pt x="1810" y="1739"/>
                  </a:lnTo>
                  <a:lnTo>
                    <a:pt x="1810" y="8359"/>
                  </a:lnTo>
                  <a:lnTo>
                    <a:pt x="1834" y="8383"/>
                  </a:lnTo>
                  <a:lnTo>
                    <a:pt x="4287" y="8383"/>
                  </a:lnTo>
                  <a:cubicBezTo>
                    <a:pt x="4334" y="8383"/>
                    <a:pt x="4382" y="8336"/>
                    <a:pt x="4382" y="8288"/>
                  </a:cubicBezTo>
                  <a:lnTo>
                    <a:pt x="4382" y="2358"/>
                  </a:lnTo>
                  <a:cubicBezTo>
                    <a:pt x="4358" y="2358"/>
                    <a:pt x="4334" y="2358"/>
                    <a:pt x="4311" y="2382"/>
                  </a:cubicBezTo>
                  <a:lnTo>
                    <a:pt x="3810" y="2787"/>
                  </a:lnTo>
                  <a:cubicBezTo>
                    <a:pt x="3810" y="2811"/>
                    <a:pt x="3787" y="2811"/>
                    <a:pt x="3787" y="2811"/>
                  </a:cubicBezTo>
                  <a:cubicBezTo>
                    <a:pt x="3763" y="2811"/>
                    <a:pt x="3715" y="2787"/>
                    <a:pt x="3715" y="2763"/>
                  </a:cubicBezTo>
                  <a:lnTo>
                    <a:pt x="3620" y="2120"/>
                  </a:lnTo>
                  <a:cubicBezTo>
                    <a:pt x="3596" y="2072"/>
                    <a:pt x="3548" y="2049"/>
                    <a:pt x="3501" y="2049"/>
                  </a:cubicBezTo>
                  <a:lnTo>
                    <a:pt x="2858" y="2049"/>
                  </a:lnTo>
                  <a:cubicBezTo>
                    <a:pt x="2834" y="2049"/>
                    <a:pt x="2834" y="2025"/>
                    <a:pt x="2810" y="2001"/>
                  </a:cubicBezTo>
                  <a:cubicBezTo>
                    <a:pt x="2810" y="2001"/>
                    <a:pt x="2810" y="1977"/>
                    <a:pt x="2810" y="1953"/>
                  </a:cubicBezTo>
                  <a:lnTo>
                    <a:pt x="3144" y="1406"/>
                  </a:lnTo>
                  <a:cubicBezTo>
                    <a:pt x="3167" y="1358"/>
                    <a:pt x="3144" y="1287"/>
                    <a:pt x="3120" y="1263"/>
                  </a:cubicBezTo>
                  <a:lnTo>
                    <a:pt x="2620" y="858"/>
                  </a:lnTo>
                  <a:cubicBezTo>
                    <a:pt x="2596" y="834"/>
                    <a:pt x="2596" y="810"/>
                    <a:pt x="2596" y="786"/>
                  </a:cubicBezTo>
                  <a:cubicBezTo>
                    <a:pt x="2596" y="763"/>
                    <a:pt x="2620" y="763"/>
                    <a:pt x="2644" y="739"/>
                  </a:cubicBezTo>
                  <a:lnTo>
                    <a:pt x="3239" y="524"/>
                  </a:lnTo>
                  <a:cubicBezTo>
                    <a:pt x="3287" y="501"/>
                    <a:pt x="3310" y="453"/>
                    <a:pt x="3310" y="405"/>
                  </a:cubicBezTo>
                  <a:lnTo>
                    <a:pt x="32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2" name="Google Shape;1432;p54"/>
            <p:cNvSpPr/>
            <p:nvPr/>
          </p:nvSpPr>
          <p:spPr>
            <a:xfrm>
              <a:off x="4126671" y="3363435"/>
              <a:ext cx="38254" cy="35829"/>
            </a:xfrm>
            <a:custGeom>
              <a:avLst/>
              <a:gdLst/>
              <a:ahLst/>
              <a:cxnLst/>
              <a:rect l="l" t="t" r="r" b="b"/>
              <a:pathLst>
                <a:path w="1120" h="1049" extrusionOk="0">
                  <a:moveTo>
                    <a:pt x="0" y="1"/>
                  </a:moveTo>
                  <a:lnTo>
                    <a:pt x="1119" y="104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3" name="Google Shape;1433;p54"/>
            <p:cNvSpPr/>
            <p:nvPr/>
          </p:nvSpPr>
          <p:spPr>
            <a:xfrm>
              <a:off x="4126671" y="3363435"/>
              <a:ext cx="63460" cy="60215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0" y="1"/>
                  </a:moveTo>
                  <a:lnTo>
                    <a:pt x="0" y="1763"/>
                  </a:lnTo>
                  <a:lnTo>
                    <a:pt x="1810" y="1763"/>
                  </a:lnTo>
                  <a:lnTo>
                    <a:pt x="1858" y="17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1434;p54"/>
            <p:cNvSpPr/>
            <p:nvPr/>
          </p:nvSpPr>
          <p:spPr>
            <a:xfrm>
              <a:off x="4126671" y="3363435"/>
              <a:ext cx="19537" cy="59396"/>
            </a:xfrm>
            <a:custGeom>
              <a:avLst/>
              <a:gdLst/>
              <a:ahLst/>
              <a:cxnLst/>
              <a:rect l="l" t="t" r="r" b="b"/>
              <a:pathLst>
                <a:path w="572" h="1739" extrusionOk="0">
                  <a:moveTo>
                    <a:pt x="0" y="1"/>
                  </a:moveTo>
                  <a:lnTo>
                    <a:pt x="0" y="1739"/>
                  </a:lnTo>
                  <a:lnTo>
                    <a:pt x="572" y="1739"/>
                  </a:lnTo>
                  <a:lnTo>
                    <a:pt x="572" y="5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1435;p54"/>
            <p:cNvSpPr/>
            <p:nvPr/>
          </p:nvSpPr>
          <p:spPr>
            <a:xfrm>
              <a:off x="4040430" y="3422831"/>
              <a:ext cx="149701" cy="286321"/>
            </a:xfrm>
            <a:custGeom>
              <a:avLst/>
              <a:gdLst/>
              <a:ahLst/>
              <a:cxnLst/>
              <a:rect l="l" t="t" r="r" b="b"/>
              <a:pathLst>
                <a:path w="4383" h="8383" extrusionOk="0">
                  <a:moveTo>
                    <a:pt x="120" y="0"/>
                  </a:moveTo>
                  <a:cubicBezTo>
                    <a:pt x="48" y="0"/>
                    <a:pt x="1" y="48"/>
                    <a:pt x="1" y="95"/>
                  </a:cubicBezTo>
                  <a:lnTo>
                    <a:pt x="1" y="8264"/>
                  </a:lnTo>
                  <a:cubicBezTo>
                    <a:pt x="1" y="8335"/>
                    <a:pt x="48" y="8383"/>
                    <a:pt x="120" y="8383"/>
                  </a:cubicBezTo>
                  <a:lnTo>
                    <a:pt x="4383" y="8383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1436;p54"/>
            <p:cNvSpPr/>
            <p:nvPr/>
          </p:nvSpPr>
          <p:spPr>
            <a:xfrm>
              <a:off x="4040430" y="3422011"/>
              <a:ext cx="35829" cy="286321"/>
            </a:xfrm>
            <a:custGeom>
              <a:avLst/>
              <a:gdLst/>
              <a:ahLst/>
              <a:cxnLst/>
              <a:rect l="l" t="t" r="r" b="b"/>
              <a:pathLst>
                <a:path w="1049" h="8383" extrusionOk="0">
                  <a:moveTo>
                    <a:pt x="120" y="0"/>
                  </a:moveTo>
                  <a:cubicBezTo>
                    <a:pt x="48" y="0"/>
                    <a:pt x="1" y="48"/>
                    <a:pt x="1" y="119"/>
                  </a:cubicBezTo>
                  <a:lnTo>
                    <a:pt x="1" y="8288"/>
                  </a:lnTo>
                  <a:cubicBezTo>
                    <a:pt x="1" y="8335"/>
                    <a:pt x="48" y="8383"/>
                    <a:pt x="120" y="8383"/>
                  </a:cubicBezTo>
                  <a:lnTo>
                    <a:pt x="1049" y="8383"/>
                  </a:lnTo>
                  <a:cubicBezTo>
                    <a:pt x="977" y="8383"/>
                    <a:pt x="930" y="8335"/>
                    <a:pt x="930" y="8288"/>
                  </a:cubicBezTo>
                  <a:lnTo>
                    <a:pt x="930" y="5025"/>
                  </a:lnTo>
                  <a:lnTo>
                    <a:pt x="739" y="5025"/>
                  </a:lnTo>
                  <a:cubicBezTo>
                    <a:pt x="691" y="5025"/>
                    <a:pt x="644" y="4977"/>
                    <a:pt x="644" y="4930"/>
                  </a:cubicBezTo>
                  <a:lnTo>
                    <a:pt x="644" y="2310"/>
                  </a:lnTo>
                  <a:cubicBezTo>
                    <a:pt x="644" y="2263"/>
                    <a:pt x="691" y="2215"/>
                    <a:pt x="739" y="2215"/>
                  </a:cubicBezTo>
                  <a:lnTo>
                    <a:pt x="930" y="2215"/>
                  </a:lnTo>
                  <a:lnTo>
                    <a:pt x="930" y="1405"/>
                  </a:lnTo>
                  <a:cubicBezTo>
                    <a:pt x="525" y="1286"/>
                    <a:pt x="525" y="715"/>
                    <a:pt x="930" y="596"/>
                  </a:cubicBezTo>
                  <a:lnTo>
                    <a:pt x="930" y="119"/>
                  </a:lnTo>
                  <a:cubicBezTo>
                    <a:pt x="930" y="48"/>
                    <a:pt x="977" y="0"/>
                    <a:pt x="1049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1437;p54"/>
            <p:cNvSpPr/>
            <p:nvPr/>
          </p:nvSpPr>
          <p:spPr>
            <a:xfrm>
              <a:off x="4062391" y="3497630"/>
              <a:ext cx="105778" cy="96044"/>
            </a:xfrm>
            <a:custGeom>
              <a:avLst/>
              <a:gdLst/>
              <a:ahLst/>
              <a:cxnLst/>
              <a:rect l="l" t="t" r="r" b="b"/>
              <a:pathLst>
                <a:path w="3097" h="2812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lnTo>
                    <a:pt x="1" y="2716"/>
                  </a:lnTo>
                  <a:cubicBezTo>
                    <a:pt x="1" y="2763"/>
                    <a:pt x="48" y="2811"/>
                    <a:pt x="96" y="2811"/>
                  </a:cubicBezTo>
                  <a:lnTo>
                    <a:pt x="477" y="2811"/>
                  </a:lnTo>
                  <a:lnTo>
                    <a:pt x="501" y="2787"/>
                  </a:lnTo>
                  <a:lnTo>
                    <a:pt x="1406" y="1525"/>
                  </a:lnTo>
                  <a:cubicBezTo>
                    <a:pt x="1406" y="1501"/>
                    <a:pt x="1430" y="1477"/>
                    <a:pt x="1453" y="1477"/>
                  </a:cubicBezTo>
                  <a:cubicBezTo>
                    <a:pt x="1477" y="1477"/>
                    <a:pt x="1501" y="1501"/>
                    <a:pt x="1525" y="1525"/>
                  </a:cubicBezTo>
                  <a:lnTo>
                    <a:pt x="2025" y="2239"/>
                  </a:lnTo>
                  <a:lnTo>
                    <a:pt x="2287" y="1858"/>
                  </a:lnTo>
                  <a:cubicBezTo>
                    <a:pt x="2311" y="1835"/>
                    <a:pt x="2311" y="1835"/>
                    <a:pt x="2335" y="1835"/>
                  </a:cubicBezTo>
                  <a:cubicBezTo>
                    <a:pt x="2358" y="1835"/>
                    <a:pt x="2382" y="1835"/>
                    <a:pt x="2406" y="1858"/>
                  </a:cubicBezTo>
                  <a:lnTo>
                    <a:pt x="3025" y="2787"/>
                  </a:lnTo>
                  <a:lnTo>
                    <a:pt x="3073" y="2787"/>
                  </a:lnTo>
                  <a:cubicBezTo>
                    <a:pt x="3073" y="2763"/>
                    <a:pt x="3097" y="2740"/>
                    <a:pt x="3097" y="2716"/>
                  </a:cubicBezTo>
                  <a:lnTo>
                    <a:pt x="3097" y="96"/>
                  </a:lnTo>
                  <a:cubicBezTo>
                    <a:pt x="3097" y="49"/>
                    <a:pt x="3049" y="1"/>
                    <a:pt x="3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1438;p54"/>
            <p:cNvSpPr/>
            <p:nvPr/>
          </p:nvSpPr>
          <p:spPr>
            <a:xfrm>
              <a:off x="4062391" y="3497630"/>
              <a:ext cx="21996" cy="96044"/>
            </a:xfrm>
            <a:custGeom>
              <a:avLst/>
              <a:gdLst/>
              <a:ahLst/>
              <a:cxnLst/>
              <a:rect l="l" t="t" r="r" b="b"/>
              <a:pathLst>
                <a:path w="644" h="2812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lnTo>
                    <a:pt x="1" y="2716"/>
                  </a:lnTo>
                  <a:cubicBezTo>
                    <a:pt x="1" y="2763"/>
                    <a:pt x="48" y="2811"/>
                    <a:pt x="96" y="2811"/>
                  </a:cubicBezTo>
                  <a:lnTo>
                    <a:pt x="477" y="2811"/>
                  </a:lnTo>
                  <a:lnTo>
                    <a:pt x="548" y="2692"/>
                  </a:lnTo>
                  <a:lnTo>
                    <a:pt x="548" y="96"/>
                  </a:lnTo>
                  <a:cubicBezTo>
                    <a:pt x="548" y="49"/>
                    <a:pt x="596" y="1"/>
                    <a:pt x="644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1439;p54"/>
            <p:cNvSpPr/>
            <p:nvPr/>
          </p:nvSpPr>
          <p:spPr>
            <a:xfrm>
              <a:off x="4078683" y="3547052"/>
              <a:ext cx="66705" cy="46622"/>
            </a:xfrm>
            <a:custGeom>
              <a:avLst/>
              <a:gdLst/>
              <a:ahLst/>
              <a:cxnLst/>
              <a:rect l="l" t="t" r="r" b="b"/>
              <a:pathLst>
                <a:path w="1953" h="1365" extrusionOk="0">
                  <a:moveTo>
                    <a:pt x="988" y="1"/>
                  </a:moveTo>
                  <a:cubicBezTo>
                    <a:pt x="953" y="1"/>
                    <a:pt x="917" y="19"/>
                    <a:pt x="905" y="54"/>
                  </a:cubicBezTo>
                  <a:lnTo>
                    <a:pt x="0" y="1364"/>
                  </a:lnTo>
                  <a:lnTo>
                    <a:pt x="1953" y="1364"/>
                  </a:lnTo>
                  <a:lnTo>
                    <a:pt x="1072" y="54"/>
                  </a:lnTo>
                  <a:cubicBezTo>
                    <a:pt x="1060" y="19"/>
                    <a:pt x="1024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1440;p54"/>
            <p:cNvSpPr/>
            <p:nvPr/>
          </p:nvSpPr>
          <p:spPr>
            <a:xfrm>
              <a:off x="4078683" y="3547667"/>
              <a:ext cx="41498" cy="46007"/>
            </a:xfrm>
            <a:custGeom>
              <a:avLst/>
              <a:gdLst/>
              <a:ahLst/>
              <a:cxnLst/>
              <a:rect l="l" t="t" r="r" b="b"/>
              <a:pathLst>
                <a:path w="1215" h="1347" extrusionOk="0">
                  <a:moveTo>
                    <a:pt x="968" y="1"/>
                  </a:moveTo>
                  <a:cubicBezTo>
                    <a:pt x="941" y="1"/>
                    <a:pt x="917" y="12"/>
                    <a:pt x="905" y="36"/>
                  </a:cubicBezTo>
                  <a:lnTo>
                    <a:pt x="0" y="1346"/>
                  </a:lnTo>
                  <a:lnTo>
                    <a:pt x="476" y="1346"/>
                  </a:lnTo>
                  <a:lnTo>
                    <a:pt x="1215" y="274"/>
                  </a:lnTo>
                  <a:lnTo>
                    <a:pt x="1048" y="36"/>
                  </a:lnTo>
                  <a:cubicBezTo>
                    <a:pt x="1024" y="12"/>
                    <a:pt x="994" y="1"/>
                    <a:pt x="968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1441;p54"/>
            <p:cNvSpPr/>
            <p:nvPr/>
          </p:nvSpPr>
          <p:spPr>
            <a:xfrm>
              <a:off x="4116903" y="3559041"/>
              <a:ext cx="50447" cy="34633"/>
            </a:xfrm>
            <a:custGeom>
              <a:avLst/>
              <a:gdLst/>
              <a:ahLst/>
              <a:cxnLst/>
              <a:rect l="l" t="t" r="r" b="b"/>
              <a:pathLst>
                <a:path w="1477" h="1014" extrusionOk="0">
                  <a:moveTo>
                    <a:pt x="748" y="1"/>
                  </a:moveTo>
                  <a:cubicBezTo>
                    <a:pt x="721" y="1"/>
                    <a:pt x="691" y="13"/>
                    <a:pt x="667" y="37"/>
                  </a:cubicBezTo>
                  <a:lnTo>
                    <a:pt x="0" y="1013"/>
                  </a:lnTo>
                  <a:lnTo>
                    <a:pt x="1405" y="1013"/>
                  </a:lnTo>
                  <a:cubicBezTo>
                    <a:pt x="1429" y="1013"/>
                    <a:pt x="1453" y="1013"/>
                    <a:pt x="1477" y="989"/>
                  </a:cubicBezTo>
                  <a:lnTo>
                    <a:pt x="810" y="37"/>
                  </a:lnTo>
                  <a:cubicBezTo>
                    <a:pt x="798" y="13"/>
                    <a:pt x="774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1442;p54"/>
            <p:cNvSpPr/>
            <p:nvPr/>
          </p:nvSpPr>
          <p:spPr>
            <a:xfrm>
              <a:off x="4116903" y="3559041"/>
              <a:ext cx="32550" cy="34633"/>
            </a:xfrm>
            <a:custGeom>
              <a:avLst/>
              <a:gdLst/>
              <a:ahLst/>
              <a:cxnLst/>
              <a:rect l="l" t="t" r="r" b="b"/>
              <a:pathLst>
                <a:path w="953" h="1014" extrusionOk="0">
                  <a:moveTo>
                    <a:pt x="748" y="1"/>
                  </a:moveTo>
                  <a:cubicBezTo>
                    <a:pt x="721" y="1"/>
                    <a:pt x="691" y="13"/>
                    <a:pt x="667" y="37"/>
                  </a:cubicBezTo>
                  <a:lnTo>
                    <a:pt x="0" y="1013"/>
                  </a:lnTo>
                  <a:lnTo>
                    <a:pt x="429" y="1013"/>
                  </a:lnTo>
                  <a:lnTo>
                    <a:pt x="953" y="251"/>
                  </a:lnTo>
                  <a:lnTo>
                    <a:pt x="810" y="37"/>
                  </a:lnTo>
                  <a:cubicBezTo>
                    <a:pt x="798" y="13"/>
                    <a:pt x="774" y="1"/>
                    <a:pt x="748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1443;p54"/>
            <p:cNvSpPr/>
            <p:nvPr/>
          </p:nvSpPr>
          <p:spPr>
            <a:xfrm>
              <a:off x="4077864" y="3513102"/>
              <a:ext cx="25241" cy="25241"/>
            </a:xfrm>
            <a:custGeom>
              <a:avLst/>
              <a:gdLst/>
              <a:ahLst/>
              <a:cxnLst/>
              <a:rect l="l" t="t" r="r" b="b"/>
              <a:pathLst>
                <a:path w="739" h="739" extrusionOk="0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72"/>
                    <a:pt x="167" y="739"/>
                    <a:pt x="357" y="739"/>
                  </a:cubicBezTo>
                  <a:cubicBezTo>
                    <a:pt x="572" y="739"/>
                    <a:pt x="738" y="572"/>
                    <a:pt x="738" y="358"/>
                  </a:cubicBezTo>
                  <a:cubicBezTo>
                    <a:pt x="738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1444;p54"/>
            <p:cNvSpPr/>
            <p:nvPr/>
          </p:nvSpPr>
          <p:spPr>
            <a:xfrm>
              <a:off x="4061572" y="3442333"/>
              <a:ext cx="29339" cy="28519"/>
            </a:xfrm>
            <a:custGeom>
              <a:avLst/>
              <a:gdLst/>
              <a:ahLst/>
              <a:cxnLst/>
              <a:rect l="l" t="t" r="r" b="b"/>
              <a:pathLst>
                <a:path w="859" h="835" extrusionOk="0">
                  <a:moveTo>
                    <a:pt x="430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44"/>
                    <a:pt x="191" y="834"/>
                    <a:pt x="430" y="834"/>
                  </a:cubicBezTo>
                  <a:cubicBezTo>
                    <a:pt x="668" y="834"/>
                    <a:pt x="858" y="644"/>
                    <a:pt x="858" y="429"/>
                  </a:cubicBezTo>
                  <a:cubicBezTo>
                    <a:pt x="858" y="191"/>
                    <a:pt x="668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1445;p54"/>
            <p:cNvSpPr/>
            <p:nvPr/>
          </p:nvSpPr>
          <p:spPr>
            <a:xfrm>
              <a:off x="4058327" y="3442333"/>
              <a:ext cx="24455" cy="28519"/>
            </a:xfrm>
            <a:custGeom>
              <a:avLst/>
              <a:gdLst/>
              <a:ahLst/>
              <a:cxnLst/>
              <a:rect l="l" t="t" r="r" b="b"/>
              <a:pathLst>
                <a:path w="716" h="835" extrusionOk="0">
                  <a:moveTo>
                    <a:pt x="525" y="1"/>
                  </a:moveTo>
                  <a:cubicBezTo>
                    <a:pt x="1" y="48"/>
                    <a:pt x="1" y="810"/>
                    <a:pt x="525" y="834"/>
                  </a:cubicBezTo>
                  <a:cubicBezTo>
                    <a:pt x="596" y="834"/>
                    <a:pt x="667" y="834"/>
                    <a:pt x="715" y="786"/>
                  </a:cubicBezTo>
                  <a:cubicBezTo>
                    <a:pt x="572" y="715"/>
                    <a:pt x="477" y="572"/>
                    <a:pt x="501" y="429"/>
                  </a:cubicBezTo>
                  <a:cubicBezTo>
                    <a:pt x="477" y="263"/>
                    <a:pt x="572" y="120"/>
                    <a:pt x="715" y="48"/>
                  </a:cubicBezTo>
                  <a:cubicBezTo>
                    <a:pt x="667" y="1"/>
                    <a:pt x="596" y="1"/>
                    <a:pt x="525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1446;p54"/>
            <p:cNvSpPr/>
            <p:nvPr/>
          </p:nvSpPr>
          <p:spPr>
            <a:xfrm>
              <a:off x="4129096" y="3443153"/>
              <a:ext cx="43957" cy="11408"/>
            </a:xfrm>
            <a:custGeom>
              <a:avLst/>
              <a:gdLst/>
              <a:ahLst/>
              <a:cxnLst/>
              <a:rect l="l" t="t" r="r" b="b"/>
              <a:pathLst>
                <a:path w="1287" h="334" extrusionOk="0">
                  <a:moveTo>
                    <a:pt x="167" y="0"/>
                  </a:moveTo>
                  <a:cubicBezTo>
                    <a:pt x="72" y="0"/>
                    <a:pt x="24" y="72"/>
                    <a:pt x="24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1144" y="334"/>
                  </a:lnTo>
                  <a:cubicBezTo>
                    <a:pt x="1215" y="334"/>
                    <a:pt x="1287" y="262"/>
                    <a:pt x="1287" y="167"/>
                  </a:cubicBezTo>
                  <a:cubicBezTo>
                    <a:pt x="1287" y="72"/>
                    <a:pt x="1215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1447;p54"/>
            <p:cNvSpPr/>
            <p:nvPr/>
          </p:nvSpPr>
          <p:spPr>
            <a:xfrm>
              <a:off x="4129096" y="3458591"/>
              <a:ext cx="43957" cy="11442"/>
            </a:xfrm>
            <a:custGeom>
              <a:avLst/>
              <a:gdLst/>
              <a:ahLst/>
              <a:cxnLst/>
              <a:rect l="l" t="t" r="r" b="b"/>
              <a:pathLst>
                <a:path w="1287" h="335" extrusionOk="0">
                  <a:moveTo>
                    <a:pt x="167" y="1"/>
                  </a:moveTo>
                  <a:cubicBezTo>
                    <a:pt x="72" y="1"/>
                    <a:pt x="24" y="72"/>
                    <a:pt x="24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144" y="334"/>
                  </a:lnTo>
                  <a:cubicBezTo>
                    <a:pt x="1215" y="334"/>
                    <a:pt x="1287" y="263"/>
                    <a:pt x="1287" y="168"/>
                  </a:cubicBezTo>
                  <a:cubicBezTo>
                    <a:pt x="1287" y="72"/>
                    <a:pt x="1215" y="1"/>
                    <a:pt x="1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1448;p54"/>
            <p:cNvSpPr/>
            <p:nvPr/>
          </p:nvSpPr>
          <p:spPr>
            <a:xfrm>
              <a:off x="4214518" y="3338844"/>
              <a:ext cx="123641" cy="121455"/>
            </a:xfrm>
            <a:custGeom>
              <a:avLst/>
              <a:gdLst/>
              <a:ahLst/>
              <a:cxnLst/>
              <a:rect l="l" t="t" r="r" b="b"/>
              <a:pathLst>
                <a:path w="3620" h="3556" extrusionOk="0">
                  <a:moveTo>
                    <a:pt x="1795" y="0"/>
                  </a:moveTo>
                  <a:cubicBezTo>
                    <a:pt x="1768" y="0"/>
                    <a:pt x="1739" y="18"/>
                    <a:pt x="1715" y="54"/>
                  </a:cubicBezTo>
                  <a:lnTo>
                    <a:pt x="1405" y="601"/>
                  </a:lnTo>
                  <a:cubicBezTo>
                    <a:pt x="1381" y="649"/>
                    <a:pt x="1334" y="649"/>
                    <a:pt x="1310" y="649"/>
                  </a:cubicBezTo>
                  <a:lnTo>
                    <a:pt x="715" y="411"/>
                  </a:lnTo>
                  <a:cubicBezTo>
                    <a:pt x="643" y="411"/>
                    <a:pt x="595" y="459"/>
                    <a:pt x="595" y="506"/>
                  </a:cubicBezTo>
                  <a:lnTo>
                    <a:pt x="715" y="1149"/>
                  </a:lnTo>
                  <a:cubicBezTo>
                    <a:pt x="715" y="1173"/>
                    <a:pt x="691" y="1221"/>
                    <a:pt x="667" y="1244"/>
                  </a:cubicBezTo>
                  <a:lnTo>
                    <a:pt x="72" y="1459"/>
                  </a:lnTo>
                  <a:cubicBezTo>
                    <a:pt x="0" y="1483"/>
                    <a:pt x="0" y="1554"/>
                    <a:pt x="48" y="1602"/>
                  </a:cubicBezTo>
                  <a:lnTo>
                    <a:pt x="524" y="2007"/>
                  </a:lnTo>
                  <a:cubicBezTo>
                    <a:pt x="548" y="2030"/>
                    <a:pt x="572" y="2078"/>
                    <a:pt x="548" y="2102"/>
                  </a:cubicBezTo>
                  <a:lnTo>
                    <a:pt x="214" y="2673"/>
                  </a:lnTo>
                  <a:cubicBezTo>
                    <a:pt x="191" y="2721"/>
                    <a:pt x="238" y="2792"/>
                    <a:pt x="286" y="2792"/>
                  </a:cubicBezTo>
                  <a:lnTo>
                    <a:pt x="929" y="2792"/>
                  </a:lnTo>
                  <a:cubicBezTo>
                    <a:pt x="976" y="2792"/>
                    <a:pt x="1000" y="2816"/>
                    <a:pt x="1024" y="2864"/>
                  </a:cubicBezTo>
                  <a:lnTo>
                    <a:pt x="1119" y="3483"/>
                  </a:lnTo>
                  <a:cubicBezTo>
                    <a:pt x="1135" y="3529"/>
                    <a:pt x="1170" y="3555"/>
                    <a:pt x="1206" y="3555"/>
                  </a:cubicBezTo>
                  <a:cubicBezTo>
                    <a:pt x="1226" y="3555"/>
                    <a:pt x="1245" y="3548"/>
                    <a:pt x="1262" y="3531"/>
                  </a:cubicBezTo>
                  <a:lnTo>
                    <a:pt x="1739" y="3126"/>
                  </a:lnTo>
                  <a:cubicBezTo>
                    <a:pt x="1762" y="3114"/>
                    <a:pt x="1780" y="3108"/>
                    <a:pt x="1798" y="3108"/>
                  </a:cubicBezTo>
                  <a:cubicBezTo>
                    <a:pt x="1816" y="3108"/>
                    <a:pt x="1834" y="3114"/>
                    <a:pt x="1858" y="3126"/>
                  </a:cubicBezTo>
                  <a:lnTo>
                    <a:pt x="2334" y="3531"/>
                  </a:lnTo>
                  <a:cubicBezTo>
                    <a:pt x="2351" y="3548"/>
                    <a:pt x="2371" y="3555"/>
                    <a:pt x="2390" y="3555"/>
                  </a:cubicBezTo>
                  <a:cubicBezTo>
                    <a:pt x="2426" y="3555"/>
                    <a:pt x="2461" y="3529"/>
                    <a:pt x="2477" y="3483"/>
                  </a:cubicBezTo>
                  <a:lnTo>
                    <a:pt x="2596" y="2864"/>
                  </a:lnTo>
                  <a:cubicBezTo>
                    <a:pt x="2596" y="2816"/>
                    <a:pt x="2620" y="2792"/>
                    <a:pt x="2667" y="2792"/>
                  </a:cubicBezTo>
                  <a:lnTo>
                    <a:pt x="3310" y="2792"/>
                  </a:lnTo>
                  <a:cubicBezTo>
                    <a:pt x="3358" y="2792"/>
                    <a:pt x="3406" y="2721"/>
                    <a:pt x="3382" y="2673"/>
                  </a:cubicBezTo>
                  <a:lnTo>
                    <a:pt x="3072" y="2126"/>
                  </a:lnTo>
                  <a:cubicBezTo>
                    <a:pt x="3048" y="2078"/>
                    <a:pt x="3048" y="2030"/>
                    <a:pt x="3072" y="2007"/>
                  </a:cubicBezTo>
                  <a:lnTo>
                    <a:pt x="3572" y="1602"/>
                  </a:lnTo>
                  <a:cubicBezTo>
                    <a:pt x="3620" y="1554"/>
                    <a:pt x="3596" y="1483"/>
                    <a:pt x="3548" y="1459"/>
                  </a:cubicBezTo>
                  <a:lnTo>
                    <a:pt x="2953" y="1244"/>
                  </a:lnTo>
                  <a:cubicBezTo>
                    <a:pt x="2905" y="1221"/>
                    <a:pt x="2882" y="1197"/>
                    <a:pt x="2905" y="1149"/>
                  </a:cubicBezTo>
                  <a:lnTo>
                    <a:pt x="3001" y="506"/>
                  </a:lnTo>
                  <a:cubicBezTo>
                    <a:pt x="3001" y="447"/>
                    <a:pt x="2968" y="405"/>
                    <a:pt x="2917" y="405"/>
                  </a:cubicBezTo>
                  <a:cubicBezTo>
                    <a:pt x="2906" y="405"/>
                    <a:pt x="2894" y="407"/>
                    <a:pt x="2882" y="411"/>
                  </a:cubicBezTo>
                  <a:lnTo>
                    <a:pt x="2286" y="625"/>
                  </a:lnTo>
                  <a:cubicBezTo>
                    <a:pt x="2279" y="632"/>
                    <a:pt x="2270" y="635"/>
                    <a:pt x="2260" y="635"/>
                  </a:cubicBezTo>
                  <a:cubicBezTo>
                    <a:pt x="2237" y="635"/>
                    <a:pt x="2208" y="618"/>
                    <a:pt x="2191" y="601"/>
                  </a:cubicBezTo>
                  <a:lnTo>
                    <a:pt x="1881" y="54"/>
                  </a:lnTo>
                  <a:lnTo>
                    <a:pt x="1858" y="54"/>
                  </a:lnTo>
                  <a:cubicBezTo>
                    <a:pt x="1846" y="18"/>
                    <a:pt x="1822" y="0"/>
                    <a:pt x="1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1449;p54"/>
            <p:cNvSpPr/>
            <p:nvPr/>
          </p:nvSpPr>
          <p:spPr>
            <a:xfrm>
              <a:off x="4214518" y="3352642"/>
              <a:ext cx="61035" cy="107110"/>
            </a:xfrm>
            <a:custGeom>
              <a:avLst/>
              <a:gdLst/>
              <a:ahLst/>
              <a:cxnLst/>
              <a:rect l="l" t="t" r="r" b="b"/>
              <a:pathLst>
                <a:path w="1787" h="3136" extrusionOk="0">
                  <a:moveTo>
                    <a:pt x="688" y="1"/>
                  </a:moveTo>
                  <a:cubicBezTo>
                    <a:pt x="645" y="1"/>
                    <a:pt x="600" y="43"/>
                    <a:pt x="619" y="102"/>
                  </a:cubicBezTo>
                  <a:lnTo>
                    <a:pt x="715" y="745"/>
                  </a:lnTo>
                  <a:cubicBezTo>
                    <a:pt x="715" y="769"/>
                    <a:pt x="691" y="817"/>
                    <a:pt x="667" y="817"/>
                  </a:cubicBezTo>
                  <a:lnTo>
                    <a:pt x="72" y="1055"/>
                  </a:lnTo>
                  <a:cubicBezTo>
                    <a:pt x="0" y="1055"/>
                    <a:pt x="0" y="1150"/>
                    <a:pt x="48" y="1174"/>
                  </a:cubicBezTo>
                  <a:lnTo>
                    <a:pt x="524" y="1603"/>
                  </a:lnTo>
                  <a:cubicBezTo>
                    <a:pt x="572" y="1626"/>
                    <a:pt x="572" y="1674"/>
                    <a:pt x="548" y="1698"/>
                  </a:cubicBezTo>
                  <a:lnTo>
                    <a:pt x="214" y="2246"/>
                  </a:lnTo>
                  <a:cubicBezTo>
                    <a:pt x="191" y="2317"/>
                    <a:pt x="214" y="2365"/>
                    <a:pt x="286" y="2365"/>
                  </a:cubicBezTo>
                  <a:lnTo>
                    <a:pt x="929" y="2365"/>
                  </a:lnTo>
                  <a:cubicBezTo>
                    <a:pt x="976" y="2365"/>
                    <a:pt x="1000" y="2412"/>
                    <a:pt x="1000" y="2436"/>
                  </a:cubicBezTo>
                  <a:lnTo>
                    <a:pt x="1119" y="3079"/>
                  </a:lnTo>
                  <a:cubicBezTo>
                    <a:pt x="1119" y="3114"/>
                    <a:pt x="1170" y="3136"/>
                    <a:pt x="1216" y="3136"/>
                  </a:cubicBezTo>
                  <a:cubicBezTo>
                    <a:pt x="1233" y="3136"/>
                    <a:pt x="1249" y="3133"/>
                    <a:pt x="1262" y="3127"/>
                  </a:cubicBezTo>
                  <a:lnTo>
                    <a:pt x="1739" y="2698"/>
                  </a:lnTo>
                  <a:lnTo>
                    <a:pt x="1786" y="2698"/>
                  </a:lnTo>
                  <a:cubicBezTo>
                    <a:pt x="1310" y="2365"/>
                    <a:pt x="1024" y="1817"/>
                    <a:pt x="1024" y="1222"/>
                  </a:cubicBezTo>
                  <a:cubicBezTo>
                    <a:pt x="1024" y="864"/>
                    <a:pt x="1143" y="531"/>
                    <a:pt x="1334" y="221"/>
                  </a:cubicBezTo>
                  <a:lnTo>
                    <a:pt x="1310" y="221"/>
                  </a:lnTo>
                  <a:lnTo>
                    <a:pt x="715" y="7"/>
                  </a:lnTo>
                  <a:cubicBezTo>
                    <a:pt x="706" y="3"/>
                    <a:pt x="697" y="1"/>
                    <a:pt x="688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1450;p54"/>
            <p:cNvSpPr/>
            <p:nvPr/>
          </p:nvSpPr>
          <p:spPr>
            <a:xfrm>
              <a:off x="4256802" y="3375628"/>
              <a:ext cx="38254" cy="11442"/>
            </a:xfrm>
            <a:custGeom>
              <a:avLst/>
              <a:gdLst/>
              <a:ahLst/>
              <a:cxnLst/>
              <a:rect l="l" t="t" r="r" b="b"/>
              <a:pathLst>
                <a:path w="1120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953" y="334"/>
                  </a:lnTo>
                  <a:cubicBezTo>
                    <a:pt x="1048" y="334"/>
                    <a:pt x="1120" y="263"/>
                    <a:pt x="1120" y="167"/>
                  </a:cubicBezTo>
                  <a:cubicBezTo>
                    <a:pt x="1120" y="72"/>
                    <a:pt x="1048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1451;p54"/>
            <p:cNvSpPr/>
            <p:nvPr/>
          </p:nvSpPr>
          <p:spPr>
            <a:xfrm>
              <a:off x="4249493" y="3394345"/>
              <a:ext cx="52906" cy="10622"/>
            </a:xfrm>
            <a:custGeom>
              <a:avLst/>
              <a:gdLst/>
              <a:ahLst/>
              <a:cxnLst/>
              <a:rect l="l" t="t" r="r" b="b"/>
              <a:pathLst>
                <a:path w="1549" h="311" extrusionOk="0">
                  <a:moveTo>
                    <a:pt x="191" y="1"/>
                  </a:moveTo>
                  <a:cubicBezTo>
                    <a:pt x="0" y="24"/>
                    <a:pt x="0" y="286"/>
                    <a:pt x="191" y="310"/>
                  </a:cubicBezTo>
                  <a:lnTo>
                    <a:pt x="1381" y="310"/>
                  </a:lnTo>
                  <a:cubicBezTo>
                    <a:pt x="1548" y="286"/>
                    <a:pt x="1548" y="24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1452;p54"/>
            <p:cNvSpPr/>
            <p:nvPr/>
          </p:nvSpPr>
          <p:spPr>
            <a:xfrm>
              <a:off x="4255982" y="3412208"/>
              <a:ext cx="39688" cy="10691"/>
            </a:xfrm>
            <a:custGeom>
              <a:avLst/>
              <a:gdLst/>
              <a:ahLst/>
              <a:cxnLst/>
              <a:rect l="l" t="t" r="r" b="b"/>
              <a:pathLst>
                <a:path w="1162" h="313" extrusionOk="0">
                  <a:moveTo>
                    <a:pt x="995" y="0"/>
                  </a:moveTo>
                  <a:cubicBezTo>
                    <a:pt x="989" y="0"/>
                    <a:pt x="983" y="1"/>
                    <a:pt x="977" y="1"/>
                  </a:cubicBezTo>
                  <a:lnTo>
                    <a:pt x="191" y="1"/>
                  </a:lnTo>
                  <a:cubicBezTo>
                    <a:pt x="1" y="25"/>
                    <a:pt x="1" y="287"/>
                    <a:pt x="191" y="311"/>
                  </a:cubicBezTo>
                  <a:lnTo>
                    <a:pt x="977" y="311"/>
                  </a:lnTo>
                  <a:cubicBezTo>
                    <a:pt x="983" y="312"/>
                    <a:pt x="989" y="312"/>
                    <a:pt x="995" y="312"/>
                  </a:cubicBezTo>
                  <a:cubicBezTo>
                    <a:pt x="1162" y="312"/>
                    <a:pt x="1162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1453;p54"/>
            <p:cNvSpPr/>
            <p:nvPr/>
          </p:nvSpPr>
          <p:spPr>
            <a:xfrm>
              <a:off x="4208814" y="3555352"/>
              <a:ext cx="51881" cy="11510"/>
            </a:xfrm>
            <a:custGeom>
              <a:avLst/>
              <a:gdLst/>
              <a:ahLst/>
              <a:cxnLst/>
              <a:rect l="l" t="t" r="r" b="b"/>
              <a:pathLst>
                <a:path w="1519" h="337" extrusionOk="0">
                  <a:moveTo>
                    <a:pt x="1351" y="1"/>
                  </a:moveTo>
                  <a:cubicBezTo>
                    <a:pt x="1345" y="1"/>
                    <a:pt x="1340" y="1"/>
                    <a:pt x="1334" y="2"/>
                  </a:cubicBezTo>
                  <a:lnTo>
                    <a:pt x="191" y="2"/>
                  </a:lnTo>
                  <a:cubicBezTo>
                    <a:pt x="0" y="26"/>
                    <a:pt x="0" y="311"/>
                    <a:pt x="191" y="335"/>
                  </a:cubicBezTo>
                  <a:lnTo>
                    <a:pt x="1334" y="335"/>
                  </a:lnTo>
                  <a:cubicBezTo>
                    <a:pt x="1340" y="336"/>
                    <a:pt x="1345" y="336"/>
                    <a:pt x="1351" y="336"/>
                  </a:cubicBezTo>
                  <a:cubicBezTo>
                    <a:pt x="1519" y="336"/>
                    <a:pt x="1519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4208814" y="3574069"/>
              <a:ext cx="51881" cy="11476"/>
            </a:xfrm>
            <a:custGeom>
              <a:avLst/>
              <a:gdLst/>
              <a:ahLst/>
              <a:cxnLst/>
              <a:rect l="l" t="t" r="r" b="b"/>
              <a:pathLst>
                <a:path w="1519" h="336" extrusionOk="0">
                  <a:moveTo>
                    <a:pt x="1351" y="0"/>
                  </a:moveTo>
                  <a:cubicBezTo>
                    <a:pt x="1345" y="0"/>
                    <a:pt x="1340" y="1"/>
                    <a:pt x="1334" y="1"/>
                  </a:cubicBezTo>
                  <a:lnTo>
                    <a:pt x="191" y="1"/>
                  </a:lnTo>
                  <a:cubicBezTo>
                    <a:pt x="0" y="25"/>
                    <a:pt x="0" y="311"/>
                    <a:pt x="191" y="335"/>
                  </a:cubicBezTo>
                  <a:lnTo>
                    <a:pt x="1334" y="335"/>
                  </a:lnTo>
                  <a:cubicBezTo>
                    <a:pt x="1340" y="336"/>
                    <a:pt x="1345" y="336"/>
                    <a:pt x="1351" y="336"/>
                  </a:cubicBezTo>
                  <a:cubicBezTo>
                    <a:pt x="1519" y="336"/>
                    <a:pt x="1519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1455;p54"/>
            <p:cNvSpPr/>
            <p:nvPr/>
          </p:nvSpPr>
          <p:spPr>
            <a:xfrm>
              <a:off x="4208814" y="3592786"/>
              <a:ext cx="51881" cy="11476"/>
            </a:xfrm>
            <a:custGeom>
              <a:avLst/>
              <a:gdLst/>
              <a:ahLst/>
              <a:cxnLst/>
              <a:rect l="l" t="t" r="r" b="b"/>
              <a:pathLst>
                <a:path w="1519" h="336" extrusionOk="0">
                  <a:moveTo>
                    <a:pt x="1351" y="0"/>
                  </a:moveTo>
                  <a:cubicBezTo>
                    <a:pt x="1345" y="0"/>
                    <a:pt x="1340" y="0"/>
                    <a:pt x="1334" y="1"/>
                  </a:cubicBezTo>
                  <a:lnTo>
                    <a:pt x="191" y="1"/>
                  </a:lnTo>
                  <a:cubicBezTo>
                    <a:pt x="0" y="25"/>
                    <a:pt x="0" y="287"/>
                    <a:pt x="191" y="335"/>
                  </a:cubicBezTo>
                  <a:lnTo>
                    <a:pt x="1334" y="335"/>
                  </a:lnTo>
                  <a:cubicBezTo>
                    <a:pt x="1340" y="335"/>
                    <a:pt x="1345" y="336"/>
                    <a:pt x="1351" y="336"/>
                  </a:cubicBezTo>
                  <a:cubicBezTo>
                    <a:pt x="1519" y="336"/>
                    <a:pt x="1519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1456;p54"/>
            <p:cNvSpPr/>
            <p:nvPr/>
          </p:nvSpPr>
          <p:spPr>
            <a:xfrm>
              <a:off x="4208814" y="3611469"/>
              <a:ext cx="35624" cy="10691"/>
            </a:xfrm>
            <a:custGeom>
              <a:avLst/>
              <a:gdLst/>
              <a:ahLst/>
              <a:cxnLst/>
              <a:rect l="l" t="t" r="r" b="b"/>
              <a:pathLst>
                <a:path w="1043" h="313" extrusionOk="0">
                  <a:moveTo>
                    <a:pt x="876" y="1"/>
                  </a:moveTo>
                  <a:cubicBezTo>
                    <a:pt x="870" y="1"/>
                    <a:pt x="864" y="1"/>
                    <a:pt x="858" y="2"/>
                  </a:cubicBezTo>
                  <a:lnTo>
                    <a:pt x="191" y="2"/>
                  </a:lnTo>
                  <a:cubicBezTo>
                    <a:pt x="0" y="26"/>
                    <a:pt x="0" y="288"/>
                    <a:pt x="191" y="312"/>
                  </a:cubicBezTo>
                  <a:lnTo>
                    <a:pt x="858" y="312"/>
                  </a:lnTo>
                  <a:cubicBezTo>
                    <a:pt x="864" y="312"/>
                    <a:pt x="870" y="313"/>
                    <a:pt x="876" y="313"/>
                  </a:cubicBezTo>
                  <a:cubicBezTo>
                    <a:pt x="1042" y="313"/>
                    <a:pt x="1042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4055082" y="3626155"/>
              <a:ext cx="119611" cy="11408"/>
            </a:xfrm>
            <a:custGeom>
              <a:avLst/>
              <a:gdLst/>
              <a:ahLst/>
              <a:cxnLst/>
              <a:rect l="l" t="t" r="r" b="b"/>
              <a:pathLst>
                <a:path w="3502" h="334" extrusionOk="0">
                  <a:moveTo>
                    <a:pt x="215" y="1"/>
                  </a:moveTo>
                  <a:cubicBezTo>
                    <a:pt x="0" y="1"/>
                    <a:pt x="0" y="334"/>
                    <a:pt x="215" y="334"/>
                  </a:cubicBezTo>
                  <a:lnTo>
                    <a:pt x="3311" y="334"/>
                  </a:lnTo>
                  <a:cubicBezTo>
                    <a:pt x="3501" y="334"/>
                    <a:pt x="3501" y="1"/>
                    <a:pt x="3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1458;p54"/>
            <p:cNvSpPr/>
            <p:nvPr/>
          </p:nvSpPr>
          <p:spPr>
            <a:xfrm>
              <a:off x="4056722" y="3647297"/>
              <a:ext cx="116332" cy="10622"/>
            </a:xfrm>
            <a:custGeom>
              <a:avLst/>
              <a:gdLst/>
              <a:ahLst/>
              <a:cxnLst/>
              <a:rect l="l" t="t" r="r" b="b"/>
              <a:pathLst>
                <a:path w="3406" h="31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3263" y="310"/>
                  </a:lnTo>
                  <a:cubicBezTo>
                    <a:pt x="3334" y="310"/>
                    <a:pt x="3406" y="239"/>
                    <a:pt x="3406" y="167"/>
                  </a:cubicBezTo>
                  <a:cubicBezTo>
                    <a:pt x="3406" y="72"/>
                    <a:pt x="3334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1459;p54"/>
            <p:cNvSpPr/>
            <p:nvPr/>
          </p:nvSpPr>
          <p:spPr>
            <a:xfrm>
              <a:off x="4056722" y="3668439"/>
              <a:ext cx="116332" cy="10622"/>
            </a:xfrm>
            <a:custGeom>
              <a:avLst/>
              <a:gdLst/>
              <a:ahLst/>
              <a:cxnLst/>
              <a:rect l="l" t="t" r="r" b="b"/>
              <a:pathLst>
                <a:path w="3406" h="311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311"/>
                    <a:pt x="167" y="311"/>
                  </a:cubicBezTo>
                  <a:lnTo>
                    <a:pt x="3263" y="311"/>
                  </a:lnTo>
                  <a:cubicBezTo>
                    <a:pt x="3334" y="311"/>
                    <a:pt x="3406" y="239"/>
                    <a:pt x="3406" y="144"/>
                  </a:cubicBezTo>
                  <a:cubicBezTo>
                    <a:pt x="3406" y="72"/>
                    <a:pt x="3334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1460;p54"/>
            <p:cNvSpPr/>
            <p:nvPr/>
          </p:nvSpPr>
          <p:spPr>
            <a:xfrm>
              <a:off x="4210419" y="3480553"/>
              <a:ext cx="48842" cy="65099"/>
            </a:xfrm>
            <a:custGeom>
              <a:avLst/>
              <a:gdLst/>
              <a:ahLst/>
              <a:cxnLst/>
              <a:rect l="l" t="t" r="r" b="b"/>
              <a:pathLst>
                <a:path w="1430" h="1906" extrusionOk="0">
                  <a:moveTo>
                    <a:pt x="120" y="1"/>
                  </a:moveTo>
                  <a:cubicBezTo>
                    <a:pt x="49" y="1"/>
                    <a:pt x="1" y="48"/>
                    <a:pt x="1" y="120"/>
                  </a:cubicBezTo>
                  <a:lnTo>
                    <a:pt x="1" y="1763"/>
                  </a:lnTo>
                  <a:cubicBezTo>
                    <a:pt x="1" y="1835"/>
                    <a:pt x="49" y="1882"/>
                    <a:pt x="120" y="1882"/>
                  </a:cubicBezTo>
                  <a:lnTo>
                    <a:pt x="1287" y="1882"/>
                  </a:lnTo>
                  <a:lnTo>
                    <a:pt x="1287" y="1906"/>
                  </a:lnTo>
                  <a:cubicBezTo>
                    <a:pt x="1382" y="1906"/>
                    <a:pt x="1430" y="1835"/>
                    <a:pt x="1430" y="1763"/>
                  </a:cubicBezTo>
                  <a:lnTo>
                    <a:pt x="1430" y="120"/>
                  </a:lnTo>
                  <a:cubicBezTo>
                    <a:pt x="1430" y="48"/>
                    <a:pt x="1382" y="1"/>
                    <a:pt x="1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1461;p54"/>
            <p:cNvSpPr/>
            <p:nvPr/>
          </p:nvSpPr>
          <p:spPr>
            <a:xfrm>
              <a:off x="4209634" y="3480553"/>
              <a:ext cx="26880" cy="65099"/>
            </a:xfrm>
            <a:custGeom>
              <a:avLst/>
              <a:gdLst/>
              <a:ahLst/>
              <a:cxnLst/>
              <a:rect l="l" t="t" r="r" b="b"/>
              <a:pathLst>
                <a:path w="787" h="1906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786" y="1906"/>
                  </a:lnTo>
                  <a:cubicBezTo>
                    <a:pt x="715" y="1906"/>
                    <a:pt x="667" y="1835"/>
                    <a:pt x="667" y="1763"/>
                  </a:cubicBezTo>
                  <a:lnTo>
                    <a:pt x="667" y="144"/>
                  </a:lnTo>
                  <a:cubicBezTo>
                    <a:pt x="643" y="48"/>
                    <a:pt x="715" y="1"/>
                    <a:pt x="786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62" name="Google Shape;1462;p54"/>
          <p:cNvGrpSpPr/>
          <p:nvPr/>
        </p:nvGrpSpPr>
        <p:grpSpPr>
          <a:xfrm>
            <a:off x="2730179" y="5953272"/>
            <a:ext cx="606144" cy="538336"/>
            <a:chOff x="2417726" y="4014703"/>
            <a:chExt cx="370957" cy="329459"/>
          </a:xfrm>
        </p:grpSpPr>
        <p:sp>
          <p:nvSpPr>
            <p:cNvPr id="1463" name="Google Shape;1463;p54"/>
            <p:cNvSpPr/>
            <p:nvPr/>
          </p:nvSpPr>
          <p:spPr>
            <a:xfrm>
              <a:off x="2450275" y="4130181"/>
              <a:ext cx="305038" cy="186316"/>
            </a:xfrm>
            <a:custGeom>
              <a:avLst/>
              <a:gdLst/>
              <a:ahLst/>
              <a:cxnLst/>
              <a:rect l="l" t="t" r="r" b="b"/>
              <a:pathLst>
                <a:path w="8931" h="5455" extrusionOk="0">
                  <a:moveTo>
                    <a:pt x="7240" y="1"/>
                  </a:moveTo>
                  <a:lnTo>
                    <a:pt x="7240" y="4883"/>
                  </a:lnTo>
                  <a:lnTo>
                    <a:pt x="1715" y="4883"/>
                  </a:lnTo>
                  <a:lnTo>
                    <a:pt x="1715" y="4073"/>
                  </a:lnTo>
                  <a:cubicBezTo>
                    <a:pt x="1596" y="4097"/>
                    <a:pt x="1453" y="4121"/>
                    <a:pt x="1334" y="4121"/>
                  </a:cubicBezTo>
                  <a:lnTo>
                    <a:pt x="1263" y="4121"/>
                  </a:lnTo>
                  <a:cubicBezTo>
                    <a:pt x="691" y="4097"/>
                    <a:pt x="191" y="3716"/>
                    <a:pt x="0" y="3192"/>
                  </a:cubicBezTo>
                  <a:lnTo>
                    <a:pt x="0" y="5454"/>
                  </a:lnTo>
                  <a:lnTo>
                    <a:pt x="8931" y="5454"/>
                  </a:lnTo>
                  <a:lnTo>
                    <a:pt x="8931" y="334"/>
                  </a:lnTo>
                  <a:cubicBezTo>
                    <a:pt x="8931" y="144"/>
                    <a:pt x="8788" y="1"/>
                    <a:pt x="86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1464;p54"/>
            <p:cNvSpPr/>
            <p:nvPr/>
          </p:nvSpPr>
          <p:spPr>
            <a:xfrm>
              <a:off x="2450275" y="4130181"/>
              <a:ext cx="58610" cy="75687"/>
            </a:xfrm>
            <a:custGeom>
              <a:avLst/>
              <a:gdLst/>
              <a:ahLst/>
              <a:cxnLst/>
              <a:rect l="l" t="t" r="r" b="b"/>
              <a:pathLst>
                <a:path w="1716" h="2216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lnTo>
                    <a:pt x="0" y="2216"/>
                  </a:lnTo>
                  <a:cubicBezTo>
                    <a:pt x="72" y="2025"/>
                    <a:pt x="191" y="1858"/>
                    <a:pt x="310" y="1716"/>
                  </a:cubicBezTo>
                  <a:cubicBezTo>
                    <a:pt x="593" y="1451"/>
                    <a:pt x="954" y="1304"/>
                    <a:pt x="1326" y="1304"/>
                  </a:cubicBezTo>
                  <a:cubicBezTo>
                    <a:pt x="1455" y="1304"/>
                    <a:pt x="1586" y="1321"/>
                    <a:pt x="1715" y="1358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1465;p54"/>
            <p:cNvSpPr/>
            <p:nvPr/>
          </p:nvSpPr>
          <p:spPr>
            <a:xfrm>
              <a:off x="2450275" y="4130181"/>
              <a:ext cx="41498" cy="75687"/>
            </a:xfrm>
            <a:custGeom>
              <a:avLst/>
              <a:gdLst/>
              <a:ahLst/>
              <a:cxnLst/>
              <a:rect l="l" t="t" r="r" b="b"/>
              <a:pathLst>
                <a:path w="1215" h="2216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lnTo>
                    <a:pt x="0" y="2216"/>
                  </a:lnTo>
                  <a:cubicBezTo>
                    <a:pt x="72" y="2025"/>
                    <a:pt x="167" y="1858"/>
                    <a:pt x="310" y="1716"/>
                  </a:cubicBezTo>
                  <a:lnTo>
                    <a:pt x="381" y="1644"/>
                  </a:lnTo>
                  <a:lnTo>
                    <a:pt x="381" y="620"/>
                  </a:lnTo>
                  <a:lnTo>
                    <a:pt x="405" y="620"/>
                  </a:lnTo>
                  <a:cubicBezTo>
                    <a:pt x="405" y="477"/>
                    <a:pt x="501" y="382"/>
                    <a:pt x="620" y="382"/>
                  </a:cubicBezTo>
                  <a:lnTo>
                    <a:pt x="882" y="382"/>
                  </a:lnTo>
                  <a:lnTo>
                    <a:pt x="882" y="334"/>
                  </a:lnTo>
                  <a:cubicBezTo>
                    <a:pt x="882" y="144"/>
                    <a:pt x="1024" y="1"/>
                    <a:pt x="1215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1466;p54"/>
            <p:cNvSpPr/>
            <p:nvPr/>
          </p:nvSpPr>
          <p:spPr>
            <a:xfrm>
              <a:off x="2450275" y="4239204"/>
              <a:ext cx="30125" cy="76473"/>
            </a:xfrm>
            <a:custGeom>
              <a:avLst/>
              <a:gdLst/>
              <a:ahLst/>
              <a:cxnLst/>
              <a:rect l="l" t="t" r="r" b="b"/>
              <a:pathLst>
                <a:path w="882" h="2239" extrusionOk="0">
                  <a:moveTo>
                    <a:pt x="0" y="0"/>
                  </a:moveTo>
                  <a:lnTo>
                    <a:pt x="0" y="2239"/>
                  </a:lnTo>
                  <a:lnTo>
                    <a:pt x="882" y="2239"/>
                  </a:lnTo>
                  <a:lnTo>
                    <a:pt x="882" y="1858"/>
                  </a:lnTo>
                  <a:lnTo>
                    <a:pt x="620" y="1858"/>
                  </a:lnTo>
                  <a:cubicBezTo>
                    <a:pt x="501" y="1858"/>
                    <a:pt x="405" y="1739"/>
                    <a:pt x="405" y="1619"/>
                  </a:cubicBezTo>
                  <a:lnTo>
                    <a:pt x="405" y="572"/>
                  </a:lnTo>
                  <a:cubicBezTo>
                    <a:pt x="215" y="405"/>
                    <a:pt x="96" y="214"/>
                    <a:pt x="0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1467;p54"/>
            <p:cNvSpPr/>
            <p:nvPr/>
          </p:nvSpPr>
          <p:spPr>
            <a:xfrm>
              <a:off x="2468992" y="4262771"/>
              <a:ext cx="39893" cy="34189"/>
            </a:xfrm>
            <a:custGeom>
              <a:avLst/>
              <a:gdLst/>
              <a:ahLst/>
              <a:cxnLst/>
              <a:rect l="l" t="t" r="r" b="b"/>
              <a:pathLst>
                <a:path w="1168" h="1001" extrusionOk="0">
                  <a:moveTo>
                    <a:pt x="0" y="1"/>
                  </a:moveTo>
                  <a:lnTo>
                    <a:pt x="0" y="929"/>
                  </a:lnTo>
                  <a:cubicBezTo>
                    <a:pt x="0" y="977"/>
                    <a:pt x="24" y="1001"/>
                    <a:pt x="72" y="1001"/>
                  </a:cubicBezTo>
                  <a:lnTo>
                    <a:pt x="1167" y="1001"/>
                  </a:lnTo>
                  <a:lnTo>
                    <a:pt x="1167" y="191"/>
                  </a:lnTo>
                  <a:cubicBezTo>
                    <a:pt x="1048" y="215"/>
                    <a:pt x="905" y="239"/>
                    <a:pt x="786" y="239"/>
                  </a:cubicBezTo>
                  <a:lnTo>
                    <a:pt x="715" y="239"/>
                  </a:lnTo>
                  <a:cubicBezTo>
                    <a:pt x="453" y="215"/>
                    <a:pt x="215" y="14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1468;p54"/>
            <p:cNvSpPr/>
            <p:nvPr/>
          </p:nvSpPr>
          <p:spPr>
            <a:xfrm>
              <a:off x="2468992" y="4148898"/>
              <a:ext cx="39893" cy="33404"/>
            </a:xfrm>
            <a:custGeom>
              <a:avLst/>
              <a:gdLst/>
              <a:ahLst/>
              <a:cxnLst/>
              <a:rect l="l" t="t" r="r" b="b"/>
              <a:pathLst>
                <a:path w="1168" h="978" extrusionOk="0">
                  <a:moveTo>
                    <a:pt x="72" y="1"/>
                  </a:moveTo>
                  <a:cubicBezTo>
                    <a:pt x="24" y="1"/>
                    <a:pt x="0" y="24"/>
                    <a:pt x="0" y="72"/>
                  </a:cubicBezTo>
                  <a:lnTo>
                    <a:pt x="0" y="977"/>
                  </a:lnTo>
                  <a:cubicBezTo>
                    <a:pt x="238" y="810"/>
                    <a:pt x="500" y="739"/>
                    <a:pt x="786" y="739"/>
                  </a:cubicBezTo>
                  <a:cubicBezTo>
                    <a:pt x="905" y="739"/>
                    <a:pt x="1048" y="763"/>
                    <a:pt x="1167" y="787"/>
                  </a:cubicBezTo>
                  <a:lnTo>
                    <a:pt x="1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1469;p54"/>
            <p:cNvSpPr/>
            <p:nvPr/>
          </p:nvSpPr>
          <p:spPr>
            <a:xfrm>
              <a:off x="2697558" y="4148898"/>
              <a:ext cx="39859" cy="148062"/>
            </a:xfrm>
            <a:custGeom>
              <a:avLst/>
              <a:gdLst/>
              <a:ahLst/>
              <a:cxnLst/>
              <a:rect l="l" t="t" r="r" b="b"/>
              <a:pathLst>
                <a:path w="1167" h="4335" extrusionOk="0">
                  <a:moveTo>
                    <a:pt x="0" y="1"/>
                  </a:moveTo>
                  <a:lnTo>
                    <a:pt x="0" y="4335"/>
                  </a:lnTo>
                  <a:lnTo>
                    <a:pt x="1096" y="4335"/>
                  </a:lnTo>
                  <a:cubicBezTo>
                    <a:pt x="1143" y="4335"/>
                    <a:pt x="1167" y="4311"/>
                    <a:pt x="1167" y="4263"/>
                  </a:cubicBezTo>
                  <a:lnTo>
                    <a:pt x="1167" y="72"/>
                  </a:lnTo>
                  <a:cubicBezTo>
                    <a:pt x="1167" y="24"/>
                    <a:pt x="1143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1470;p54"/>
            <p:cNvSpPr/>
            <p:nvPr/>
          </p:nvSpPr>
          <p:spPr>
            <a:xfrm>
              <a:off x="2506392" y="4041549"/>
              <a:ext cx="192805" cy="250527"/>
            </a:xfrm>
            <a:custGeom>
              <a:avLst/>
              <a:gdLst/>
              <a:ahLst/>
              <a:cxnLst/>
              <a:rect l="l" t="t" r="r" b="b"/>
              <a:pathLst>
                <a:path w="5645" h="7335" extrusionOk="0">
                  <a:moveTo>
                    <a:pt x="144" y="0"/>
                  </a:moveTo>
                  <a:lnTo>
                    <a:pt x="24" y="24"/>
                  </a:lnTo>
                  <a:lnTo>
                    <a:pt x="24" y="2977"/>
                  </a:lnTo>
                  <a:lnTo>
                    <a:pt x="1" y="3001"/>
                  </a:lnTo>
                  <a:lnTo>
                    <a:pt x="1" y="3287"/>
                  </a:lnTo>
                  <a:lnTo>
                    <a:pt x="24" y="3310"/>
                  </a:lnTo>
                  <a:lnTo>
                    <a:pt x="24" y="3953"/>
                  </a:lnTo>
                  <a:cubicBezTo>
                    <a:pt x="644" y="4096"/>
                    <a:pt x="1072" y="4644"/>
                    <a:pt x="1096" y="5263"/>
                  </a:cubicBezTo>
                  <a:cubicBezTo>
                    <a:pt x="1096" y="5525"/>
                    <a:pt x="1048" y="5811"/>
                    <a:pt x="906" y="6025"/>
                  </a:cubicBezTo>
                  <a:cubicBezTo>
                    <a:pt x="882" y="6049"/>
                    <a:pt x="882" y="6073"/>
                    <a:pt x="906" y="6097"/>
                  </a:cubicBezTo>
                  <a:lnTo>
                    <a:pt x="1096" y="6644"/>
                  </a:lnTo>
                  <a:cubicBezTo>
                    <a:pt x="1096" y="6644"/>
                    <a:pt x="1096" y="6668"/>
                    <a:pt x="1096" y="6668"/>
                  </a:cubicBezTo>
                  <a:cubicBezTo>
                    <a:pt x="1072" y="6692"/>
                    <a:pt x="1072" y="6692"/>
                    <a:pt x="1048" y="6692"/>
                  </a:cubicBezTo>
                  <a:lnTo>
                    <a:pt x="525" y="6502"/>
                  </a:lnTo>
                  <a:lnTo>
                    <a:pt x="477" y="6502"/>
                  </a:lnTo>
                  <a:cubicBezTo>
                    <a:pt x="477" y="6502"/>
                    <a:pt x="453" y="6525"/>
                    <a:pt x="429" y="6525"/>
                  </a:cubicBezTo>
                  <a:cubicBezTo>
                    <a:pt x="310" y="6597"/>
                    <a:pt x="191" y="6644"/>
                    <a:pt x="48" y="6692"/>
                  </a:cubicBezTo>
                  <a:lnTo>
                    <a:pt x="48" y="7335"/>
                  </a:lnTo>
                  <a:lnTo>
                    <a:pt x="5621" y="7335"/>
                  </a:lnTo>
                  <a:lnTo>
                    <a:pt x="5621" y="3310"/>
                  </a:lnTo>
                  <a:lnTo>
                    <a:pt x="5645" y="3287"/>
                  </a:lnTo>
                  <a:lnTo>
                    <a:pt x="5645" y="3001"/>
                  </a:lnTo>
                  <a:lnTo>
                    <a:pt x="5621" y="2977"/>
                  </a:lnTo>
                  <a:lnTo>
                    <a:pt x="5621" y="24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1471;p54"/>
            <p:cNvSpPr/>
            <p:nvPr/>
          </p:nvSpPr>
          <p:spPr>
            <a:xfrm>
              <a:off x="2468992" y="4148898"/>
              <a:ext cx="20356" cy="33404"/>
            </a:xfrm>
            <a:custGeom>
              <a:avLst/>
              <a:gdLst/>
              <a:ahLst/>
              <a:cxnLst/>
              <a:rect l="l" t="t" r="r" b="b"/>
              <a:pathLst>
                <a:path w="596" h="978" extrusionOk="0">
                  <a:moveTo>
                    <a:pt x="72" y="1"/>
                  </a:moveTo>
                  <a:cubicBezTo>
                    <a:pt x="24" y="1"/>
                    <a:pt x="0" y="24"/>
                    <a:pt x="0" y="72"/>
                  </a:cubicBezTo>
                  <a:lnTo>
                    <a:pt x="0" y="977"/>
                  </a:lnTo>
                  <a:cubicBezTo>
                    <a:pt x="167" y="858"/>
                    <a:pt x="334" y="787"/>
                    <a:pt x="524" y="763"/>
                  </a:cubicBezTo>
                  <a:lnTo>
                    <a:pt x="524" y="72"/>
                  </a:lnTo>
                  <a:cubicBezTo>
                    <a:pt x="524" y="24"/>
                    <a:pt x="548" y="1"/>
                    <a:pt x="596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1472;p54"/>
            <p:cNvSpPr/>
            <p:nvPr/>
          </p:nvSpPr>
          <p:spPr>
            <a:xfrm>
              <a:off x="2468992" y="4262771"/>
              <a:ext cx="20356" cy="34189"/>
            </a:xfrm>
            <a:custGeom>
              <a:avLst/>
              <a:gdLst/>
              <a:ahLst/>
              <a:cxnLst/>
              <a:rect l="l" t="t" r="r" b="b"/>
              <a:pathLst>
                <a:path w="596" h="1001" extrusionOk="0">
                  <a:moveTo>
                    <a:pt x="0" y="1"/>
                  </a:moveTo>
                  <a:lnTo>
                    <a:pt x="0" y="929"/>
                  </a:lnTo>
                  <a:cubicBezTo>
                    <a:pt x="0" y="977"/>
                    <a:pt x="24" y="1001"/>
                    <a:pt x="72" y="1001"/>
                  </a:cubicBezTo>
                  <a:lnTo>
                    <a:pt x="596" y="1001"/>
                  </a:lnTo>
                  <a:cubicBezTo>
                    <a:pt x="548" y="1001"/>
                    <a:pt x="524" y="977"/>
                    <a:pt x="524" y="929"/>
                  </a:cubicBezTo>
                  <a:lnTo>
                    <a:pt x="524" y="215"/>
                  </a:lnTo>
                  <a:cubicBezTo>
                    <a:pt x="334" y="191"/>
                    <a:pt x="167" y="96"/>
                    <a:pt x="0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1473;p54"/>
            <p:cNvSpPr/>
            <p:nvPr/>
          </p:nvSpPr>
          <p:spPr>
            <a:xfrm>
              <a:off x="2508032" y="4263590"/>
              <a:ext cx="17931" cy="33369"/>
            </a:xfrm>
            <a:custGeom>
              <a:avLst/>
              <a:gdLst/>
              <a:ahLst/>
              <a:cxnLst/>
              <a:rect l="l" t="t" r="r" b="b"/>
              <a:pathLst>
                <a:path w="525" h="977" extrusionOk="0">
                  <a:moveTo>
                    <a:pt x="381" y="1"/>
                  </a:moveTo>
                  <a:cubicBezTo>
                    <a:pt x="262" y="72"/>
                    <a:pt x="143" y="143"/>
                    <a:pt x="0" y="167"/>
                  </a:cubicBezTo>
                  <a:lnTo>
                    <a:pt x="0" y="977"/>
                  </a:lnTo>
                  <a:lnTo>
                    <a:pt x="524" y="977"/>
                  </a:lnTo>
                  <a:lnTo>
                    <a:pt x="524" y="24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1474;p54"/>
            <p:cNvSpPr/>
            <p:nvPr/>
          </p:nvSpPr>
          <p:spPr>
            <a:xfrm>
              <a:off x="2508032" y="4041549"/>
              <a:ext cx="21996" cy="143178"/>
            </a:xfrm>
            <a:custGeom>
              <a:avLst/>
              <a:gdLst/>
              <a:ahLst/>
              <a:cxnLst/>
              <a:rect l="l" t="t" r="r" b="b"/>
              <a:pathLst>
                <a:path w="644" h="4192" extrusionOk="0">
                  <a:moveTo>
                    <a:pt x="119" y="0"/>
                  </a:moveTo>
                  <a:lnTo>
                    <a:pt x="0" y="24"/>
                  </a:lnTo>
                  <a:lnTo>
                    <a:pt x="0" y="3953"/>
                  </a:lnTo>
                  <a:cubicBezTo>
                    <a:pt x="191" y="3977"/>
                    <a:pt x="357" y="4072"/>
                    <a:pt x="524" y="4192"/>
                  </a:cubicBezTo>
                  <a:lnTo>
                    <a:pt x="524" y="24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1475;p54"/>
            <p:cNvSpPr/>
            <p:nvPr/>
          </p:nvSpPr>
          <p:spPr>
            <a:xfrm>
              <a:off x="2464108" y="4143194"/>
              <a:ext cx="43957" cy="43172"/>
            </a:xfrm>
            <a:custGeom>
              <a:avLst/>
              <a:gdLst/>
              <a:ahLst/>
              <a:cxnLst/>
              <a:rect l="l" t="t" r="r" b="b"/>
              <a:pathLst>
                <a:path w="1287" h="1264" extrusionOk="0">
                  <a:moveTo>
                    <a:pt x="215" y="1"/>
                  </a:moveTo>
                  <a:cubicBezTo>
                    <a:pt x="96" y="1"/>
                    <a:pt x="0" y="96"/>
                    <a:pt x="0" y="239"/>
                  </a:cubicBezTo>
                  <a:lnTo>
                    <a:pt x="0" y="1263"/>
                  </a:lnTo>
                  <a:cubicBezTo>
                    <a:pt x="96" y="1168"/>
                    <a:pt x="191" y="1096"/>
                    <a:pt x="310" y="1049"/>
                  </a:cubicBezTo>
                  <a:lnTo>
                    <a:pt x="310" y="334"/>
                  </a:lnTo>
                  <a:lnTo>
                    <a:pt x="1286" y="334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1476;p54"/>
            <p:cNvSpPr/>
            <p:nvPr/>
          </p:nvSpPr>
          <p:spPr>
            <a:xfrm>
              <a:off x="2464108" y="4143194"/>
              <a:ext cx="279012" cy="159470"/>
            </a:xfrm>
            <a:custGeom>
              <a:avLst/>
              <a:gdLst/>
              <a:ahLst/>
              <a:cxnLst/>
              <a:rect l="l" t="t" r="r" b="b"/>
              <a:pathLst>
                <a:path w="8169" h="4669" extrusionOk="0">
                  <a:moveTo>
                    <a:pt x="6859" y="1"/>
                  </a:moveTo>
                  <a:lnTo>
                    <a:pt x="6859" y="334"/>
                  </a:lnTo>
                  <a:lnTo>
                    <a:pt x="7835" y="334"/>
                  </a:lnTo>
                  <a:lnTo>
                    <a:pt x="7835" y="4335"/>
                  </a:lnTo>
                  <a:lnTo>
                    <a:pt x="310" y="4335"/>
                  </a:lnTo>
                  <a:lnTo>
                    <a:pt x="310" y="3597"/>
                  </a:lnTo>
                  <a:cubicBezTo>
                    <a:pt x="191" y="3526"/>
                    <a:pt x="96" y="3454"/>
                    <a:pt x="0" y="3383"/>
                  </a:cubicBezTo>
                  <a:lnTo>
                    <a:pt x="0" y="4430"/>
                  </a:lnTo>
                  <a:cubicBezTo>
                    <a:pt x="0" y="4550"/>
                    <a:pt x="96" y="4669"/>
                    <a:pt x="215" y="4669"/>
                  </a:cubicBezTo>
                  <a:lnTo>
                    <a:pt x="7931" y="4669"/>
                  </a:lnTo>
                  <a:cubicBezTo>
                    <a:pt x="8050" y="4669"/>
                    <a:pt x="8145" y="4550"/>
                    <a:pt x="8169" y="4430"/>
                  </a:cubicBezTo>
                  <a:lnTo>
                    <a:pt x="8169" y="239"/>
                  </a:lnTo>
                  <a:cubicBezTo>
                    <a:pt x="8145" y="96"/>
                    <a:pt x="8050" y="1"/>
                    <a:pt x="7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1477;p54"/>
            <p:cNvSpPr/>
            <p:nvPr/>
          </p:nvSpPr>
          <p:spPr>
            <a:xfrm>
              <a:off x="2417726" y="4315643"/>
              <a:ext cx="370957" cy="28519"/>
            </a:xfrm>
            <a:custGeom>
              <a:avLst/>
              <a:gdLst/>
              <a:ahLst/>
              <a:cxnLst/>
              <a:rect l="l" t="t" r="r" b="b"/>
              <a:pathLst>
                <a:path w="10861" h="835" extrusionOk="0">
                  <a:moveTo>
                    <a:pt x="239" y="1"/>
                  </a:moveTo>
                  <a:cubicBezTo>
                    <a:pt x="120" y="1"/>
                    <a:pt x="1" y="96"/>
                    <a:pt x="1" y="215"/>
                  </a:cubicBezTo>
                  <a:lnTo>
                    <a:pt x="1" y="620"/>
                  </a:lnTo>
                  <a:cubicBezTo>
                    <a:pt x="1" y="739"/>
                    <a:pt x="120" y="834"/>
                    <a:pt x="239" y="834"/>
                  </a:cubicBezTo>
                  <a:lnTo>
                    <a:pt x="10622" y="834"/>
                  </a:lnTo>
                  <a:cubicBezTo>
                    <a:pt x="10741" y="834"/>
                    <a:pt x="10860" y="739"/>
                    <a:pt x="10860" y="620"/>
                  </a:cubicBezTo>
                  <a:lnTo>
                    <a:pt x="10860" y="215"/>
                  </a:lnTo>
                  <a:cubicBezTo>
                    <a:pt x="10860" y="96"/>
                    <a:pt x="10741" y="1"/>
                    <a:pt x="106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1478;p54"/>
            <p:cNvSpPr/>
            <p:nvPr/>
          </p:nvSpPr>
          <p:spPr>
            <a:xfrm>
              <a:off x="2417726" y="4315643"/>
              <a:ext cx="43957" cy="28519"/>
            </a:xfrm>
            <a:custGeom>
              <a:avLst/>
              <a:gdLst/>
              <a:ahLst/>
              <a:cxnLst/>
              <a:rect l="l" t="t" r="r" b="b"/>
              <a:pathLst>
                <a:path w="1287" h="835" extrusionOk="0">
                  <a:moveTo>
                    <a:pt x="239" y="1"/>
                  </a:moveTo>
                  <a:cubicBezTo>
                    <a:pt x="120" y="1"/>
                    <a:pt x="1" y="96"/>
                    <a:pt x="1" y="215"/>
                  </a:cubicBezTo>
                  <a:lnTo>
                    <a:pt x="1" y="620"/>
                  </a:lnTo>
                  <a:cubicBezTo>
                    <a:pt x="1" y="739"/>
                    <a:pt x="120" y="834"/>
                    <a:pt x="239" y="834"/>
                  </a:cubicBezTo>
                  <a:lnTo>
                    <a:pt x="1287" y="834"/>
                  </a:lnTo>
                  <a:cubicBezTo>
                    <a:pt x="1168" y="834"/>
                    <a:pt x="1073" y="739"/>
                    <a:pt x="1073" y="620"/>
                  </a:cubicBezTo>
                  <a:lnTo>
                    <a:pt x="1073" y="215"/>
                  </a:lnTo>
                  <a:cubicBezTo>
                    <a:pt x="1073" y="96"/>
                    <a:pt x="1168" y="1"/>
                    <a:pt x="1287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1479;p54"/>
            <p:cNvSpPr/>
            <p:nvPr/>
          </p:nvSpPr>
          <p:spPr>
            <a:xfrm>
              <a:off x="2562509" y="4315643"/>
              <a:ext cx="81391" cy="28519"/>
            </a:xfrm>
            <a:custGeom>
              <a:avLst/>
              <a:gdLst/>
              <a:ahLst/>
              <a:cxnLst/>
              <a:rect l="l" t="t" r="r" b="b"/>
              <a:pathLst>
                <a:path w="2383" h="835" extrusionOk="0">
                  <a:moveTo>
                    <a:pt x="1" y="1"/>
                  </a:moveTo>
                  <a:lnTo>
                    <a:pt x="382" y="834"/>
                  </a:lnTo>
                  <a:lnTo>
                    <a:pt x="2001" y="834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1480;p54"/>
            <p:cNvSpPr/>
            <p:nvPr/>
          </p:nvSpPr>
          <p:spPr>
            <a:xfrm>
              <a:off x="2562509" y="4315643"/>
              <a:ext cx="36648" cy="28519"/>
            </a:xfrm>
            <a:custGeom>
              <a:avLst/>
              <a:gdLst/>
              <a:ahLst/>
              <a:cxnLst/>
              <a:rect l="l" t="t" r="r" b="b"/>
              <a:pathLst>
                <a:path w="1073" h="835" extrusionOk="0">
                  <a:moveTo>
                    <a:pt x="1" y="1"/>
                  </a:moveTo>
                  <a:lnTo>
                    <a:pt x="382" y="834"/>
                  </a:lnTo>
                  <a:lnTo>
                    <a:pt x="1072" y="834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1481;p54"/>
            <p:cNvSpPr/>
            <p:nvPr/>
          </p:nvSpPr>
          <p:spPr>
            <a:xfrm>
              <a:off x="2508032" y="4014703"/>
              <a:ext cx="190346" cy="27666"/>
            </a:xfrm>
            <a:custGeom>
              <a:avLst/>
              <a:gdLst/>
              <a:ahLst/>
              <a:cxnLst/>
              <a:rect l="l" t="t" r="r" b="b"/>
              <a:pathLst>
                <a:path w="5573" h="810" extrusionOk="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lnTo>
                    <a:pt x="0" y="810"/>
                  </a:lnTo>
                  <a:lnTo>
                    <a:pt x="5573" y="810"/>
                  </a:lnTo>
                  <a:lnTo>
                    <a:pt x="5573" y="215"/>
                  </a:lnTo>
                  <a:cubicBezTo>
                    <a:pt x="5573" y="96"/>
                    <a:pt x="5478" y="0"/>
                    <a:pt x="5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1482;p54"/>
            <p:cNvSpPr/>
            <p:nvPr/>
          </p:nvSpPr>
          <p:spPr>
            <a:xfrm>
              <a:off x="2508032" y="4014703"/>
              <a:ext cx="45563" cy="27666"/>
            </a:xfrm>
            <a:custGeom>
              <a:avLst/>
              <a:gdLst/>
              <a:ahLst/>
              <a:cxnLst/>
              <a:rect l="l" t="t" r="r" b="b"/>
              <a:pathLst>
                <a:path w="1334" h="810" extrusionOk="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lnTo>
                    <a:pt x="0" y="810"/>
                  </a:lnTo>
                  <a:lnTo>
                    <a:pt x="1334" y="810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1483;p54"/>
            <p:cNvSpPr/>
            <p:nvPr/>
          </p:nvSpPr>
          <p:spPr>
            <a:xfrm>
              <a:off x="2534877" y="4064296"/>
              <a:ext cx="136654" cy="87095"/>
            </a:xfrm>
            <a:custGeom>
              <a:avLst/>
              <a:gdLst/>
              <a:ahLst/>
              <a:cxnLst/>
              <a:rect l="l" t="t" r="r" b="b"/>
              <a:pathLst>
                <a:path w="4001" h="2550" extrusionOk="0">
                  <a:moveTo>
                    <a:pt x="95" y="1"/>
                  </a:moveTo>
                  <a:cubicBezTo>
                    <a:pt x="48" y="1"/>
                    <a:pt x="0" y="49"/>
                    <a:pt x="0" y="120"/>
                  </a:cubicBezTo>
                  <a:lnTo>
                    <a:pt x="0" y="2454"/>
                  </a:lnTo>
                  <a:cubicBezTo>
                    <a:pt x="0" y="2501"/>
                    <a:pt x="48" y="2549"/>
                    <a:pt x="95" y="2549"/>
                  </a:cubicBezTo>
                  <a:lnTo>
                    <a:pt x="3906" y="2549"/>
                  </a:lnTo>
                  <a:cubicBezTo>
                    <a:pt x="3953" y="2549"/>
                    <a:pt x="4001" y="2501"/>
                    <a:pt x="4001" y="2454"/>
                  </a:cubicBezTo>
                  <a:lnTo>
                    <a:pt x="4001" y="120"/>
                  </a:lnTo>
                  <a:cubicBezTo>
                    <a:pt x="4001" y="49"/>
                    <a:pt x="3953" y="1"/>
                    <a:pt x="3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1484;p54"/>
            <p:cNvSpPr/>
            <p:nvPr/>
          </p:nvSpPr>
          <p:spPr>
            <a:xfrm>
              <a:off x="2534877" y="4064296"/>
              <a:ext cx="28485" cy="87095"/>
            </a:xfrm>
            <a:custGeom>
              <a:avLst/>
              <a:gdLst/>
              <a:ahLst/>
              <a:cxnLst/>
              <a:rect l="l" t="t" r="r" b="b"/>
              <a:pathLst>
                <a:path w="834" h="2550" extrusionOk="0">
                  <a:moveTo>
                    <a:pt x="95" y="1"/>
                  </a:moveTo>
                  <a:cubicBezTo>
                    <a:pt x="48" y="1"/>
                    <a:pt x="0" y="49"/>
                    <a:pt x="0" y="120"/>
                  </a:cubicBezTo>
                  <a:lnTo>
                    <a:pt x="0" y="2454"/>
                  </a:lnTo>
                  <a:cubicBezTo>
                    <a:pt x="0" y="2501"/>
                    <a:pt x="48" y="2549"/>
                    <a:pt x="95" y="2549"/>
                  </a:cubicBezTo>
                  <a:lnTo>
                    <a:pt x="834" y="2549"/>
                  </a:lnTo>
                  <a:cubicBezTo>
                    <a:pt x="762" y="2549"/>
                    <a:pt x="715" y="2501"/>
                    <a:pt x="715" y="2454"/>
                  </a:cubicBezTo>
                  <a:lnTo>
                    <a:pt x="715" y="120"/>
                  </a:lnTo>
                  <a:cubicBezTo>
                    <a:pt x="715" y="49"/>
                    <a:pt x="762" y="1"/>
                    <a:pt x="834" y="1"/>
                  </a:cubicBezTo>
                  <a:close/>
                </a:path>
              </a:pathLst>
            </a:custGeom>
            <a:solidFill>
              <a:srgbClr val="110239">
                <a:alpha val="100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1485;p54"/>
            <p:cNvSpPr/>
            <p:nvPr/>
          </p:nvSpPr>
          <p:spPr>
            <a:xfrm>
              <a:off x="2604007" y="4104770"/>
              <a:ext cx="66739" cy="46622"/>
            </a:xfrm>
            <a:custGeom>
              <a:avLst/>
              <a:gdLst/>
              <a:ahLst/>
              <a:cxnLst/>
              <a:rect l="l" t="t" r="r" b="b"/>
              <a:pathLst>
                <a:path w="1954" h="1365" extrusionOk="0">
                  <a:moveTo>
                    <a:pt x="1001" y="1"/>
                  </a:moveTo>
                  <a:cubicBezTo>
                    <a:pt x="965" y="1"/>
                    <a:pt x="929" y="19"/>
                    <a:pt x="905" y="54"/>
                  </a:cubicBezTo>
                  <a:lnTo>
                    <a:pt x="0" y="1364"/>
                  </a:lnTo>
                  <a:lnTo>
                    <a:pt x="1882" y="1364"/>
                  </a:lnTo>
                  <a:cubicBezTo>
                    <a:pt x="1906" y="1364"/>
                    <a:pt x="1929" y="1364"/>
                    <a:pt x="1953" y="1340"/>
                  </a:cubicBezTo>
                  <a:lnTo>
                    <a:pt x="1096" y="54"/>
                  </a:lnTo>
                  <a:cubicBezTo>
                    <a:pt x="1072" y="19"/>
                    <a:pt x="1036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1486;p54"/>
            <p:cNvSpPr/>
            <p:nvPr/>
          </p:nvSpPr>
          <p:spPr>
            <a:xfrm>
              <a:off x="2569032" y="4114538"/>
              <a:ext cx="53726" cy="36853"/>
            </a:xfrm>
            <a:custGeom>
              <a:avLst/>
              <a:gdLst/>
              <a:ahLst/>
              <a:cxnLst/>
              <a:rect l="l" t="t" r="r" b="b"/>
              <a:pathLst>
                <a:path w="1573" h="1079" extrusionOk="0">
                  <a:moveTo>
                    <a:pt x="786" y="1"/>
                  </a:moveTo>
                  <a:cubicBezTo>
                    <a:pt x="751" y="1"/>
                    <a:pt x="715" y="18"/>
                    <a:pt x="691" y="54"/>
                  </a:cubicBezTo>
                  <a:lnTo>
                    <a:pt x="0" y="1078"/>
                  </a:lnTo>
                  <a:lnTo>
                    <a:pt x="1572" y="1078"/>
                  </a:lnTo>
                  <a:lnTo>
                    <a:pt x="881" y="54"/>
                  </a:lnTo>
                  <a:cubicBezTo>
                    <a:pt x="858" y="18"/>
                    <a:pt x="822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1487;p54"/>
            <p:cNvSpPr/>
            <p:nvPr/>
          </p:nvSpPr>
          <p:spPr>
            <a:xfrm>
              <a:off x="2569032" y="4114538"/>
              <a:ext cx="36648" cy="36853"/>
            </a:xfrm>
            <a:custGeom>
              <a:avLst/>
              <a:gdLst/>
              <a:ahLst/>
              <a:cxnLst/>
              <a:rect l="l" t="t" r="r" b="b"/>
              <a:pathLst>
                <a:path w="1073" h="1079" extrusionOk="0">
                  <a:moveTo>
                    <a:pt x="786" y="1"/>
                  </a:moveTo>
                  <a:cubicBezTo>
                    <a:pt x="751" y="1"/>
                    <a:pt x="715" y="18"/>
                    <a:pt x="691" y="54"/>
                  </a:cubicBezTo>
                  <a:lnTo>
                    <a:pt x="0" y="1078"/>
                  </a:lnTo>
                  <a:lnTo>
                    <a:pt x="524" y="1078"/>
                  </a:lnTo>
                  <a:lnTo>
                    <a:pt x="1072" y="316"/>
                  </a:lnTo>
                  <a:lnTo>
                    <a:pt x="881" y="54"/>
                  </a:lnTo>
                  <a:cubicBezTo>
                    <a:pt x="858" y="18"/>
                    <a:pt x="822" y="1"/>
                    <a:pt x="786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1488;p54"/>
            <p:cNvSpPr/>
            <p:nvPr/>
          </p:nvSpPr>
          <p:spPr>
            <a:xfrm>
              <a:off x="2554380" y="4081408"/>
              <a:ext cx="24455" cy="25241"/>
            </a:xfrm>
            <a:custGeom>
              <a:avLst/>
              <a:gdLst/>
              <a:ahLst/>
              <a:cxnLst/>
              <a:rect l="l" t="t" r="r" b="b"/>
              <a:pathLst>
                <a:path w="716" h="739" extrusionOk="0">
                  <a:moveTo>
                    <a:pt x="358" y="0"/>
                  </a:moveTo>
                  <a:cubicBezTo>
                    <a:pt x="144" y="0"/>
                    <a:pt x="1" y="167"/>
                    <a:pt x="1" y="357"/>
                  </a:cubicBezTo>
                  <a:cubicBezTo>
                    <a:pt x="1" y="572"/>
                    <a:pt x="144" y="738"/>
                    <a:pt x="358" y="738"/>
                  </a:cubicBezTo>
                  <a:cubicBezTo>
                    <a:pt x="548" y="738"/>
                    <a:pt x="715" y="572"/>
                    <a:pt x="715" y="357"/>
                  </a:cubicBezTo>
                  <a:cubicBezTo>
                    <a:pt x="715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1489;p54"/>
            <p:cNvSpPr/>
            <p:nvPr/>
          </p:nvSpPr>
          <p:spPr>
            <a:xfrm>
              <a:off x="2532418" y="4167615"/>
              <a:ext cx="141572" cy="10588"/>
            </a:xfrm>
            <a:custGeom>
              <a:avLst/>
              <a:gdLst/>
              <a:ahLst/>
              <a:cxnLst/>
              <a:rect l="l" t="t" r="r" b="b"/>
              <a:pathLst>
                <a:path w="4145" h="310" extrusionOk="0">
                  <a:moveTo>
                    <a:pt x="167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4002" y="310"/>
                  </a:lnTo>
                  <a:cubicBezTo>
                    <a:pt x="4073" y="310"/>
                    <a:pt x="4144" y="239"/>
                    <a:pt x="4144" y="143"/>
                  </a:cubicBezTo>
                  <a:cubicBezTo>
                    <a:pt x="4144" y="72"/>
                    <a:pt x="4073" y="0"/>
                    <a:pt x="4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1490;p54"/>
            <p:cNvSpPr/>
            <p:nvPr/>
          </p:nvSpPr>
          <p:spPr>
            <a:xfrm>
              <a:off x="2533238" y="4189576"/>
              <a:ext cx="141572" cy="10588"/>
            </a:xfrm>
            <a:custGeom>
              <a:avLst/>
              <a:gdLst/>
              <a:ahLst/>
              <a:cxnLst/>
              <a:rect l="l" t="t" r="r" b="b"/>
              <a:pathLst>
                <a:path w="4145" h="310" extrusionOk="0">
                  <a:moveTo>
                    <a:pt x="143" y="0"/>
                  </a:moveTo>
                  <a:cubicBezTo>
                    <a:pt x="72" y="0"/>
                    <a:pt x="24" y="24"/>
                    <a:pt x="1" y="72"/>
                  </a:cubicBezTo>
                  <a:cubicBezTo>
                    <a:pt x="72" y="143"/>
                    <a:pt x="120" y="239"/>
                    <a:pt x="167" y="310"/>
                  </a:cubicBezTo>
                  <a:lnTo>
                    <a:pt x="3978" y="310"/>
                  </a:lnTo>
                  <a:cubicBezTo>
                    <a:pt x="4144" y="286"/>
                    <a:pt x="4144" y="24"/>
                    <a:pt x="3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1491;p54"/>
            <p:cNvSpPr/>
            <p:nvPr/>
          </p:nvSpPr>
          <p:spPr>
            <a:xfrm>
              <a:off x="2543006" y="4212358"/>
              <a:ext cx="131804" cy="10588"/>
            </a:xfrm>
            <a:custGeom>
              <a:avLst/>
              <a:gdLst/>
              <a:ahLst/>
              <a:cxnLst/>
              <a:rect l="l" t="t" r="r" b="b"/>
              <a:pathLst>
                <a:path w="3859" h="310" extrusionOk="0">
                  <a:moveTo>
                    <a:pt x="0" y="0"/>
                  </a:moveTo>
                  <a:cubicBezTo>
                    <a:pt x="24" y="72"/>
                    <a:pt x="24" y="167"/>
                    <a:pt x="48" y="262"/>
                  </a:cubicBezTo>
                  <a:cubicBezTo>
                    <a:pt x="48" y="262"/>
                    <a:pt x="48" y="286"/>
                    <a:pt x="48" y="310"/>
                  </a:cubicBezTo>
                  <a:lnTo>
                    <a:pt x="3692" y="310"/>
                  </a:lnTo>
                  <a:cubicBezTo>
                    <a:pt x="3858" y="286"/>
                    <a:pt x="3858" y="24"/>
                    <a:pt x="3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2" name="Google Shape;1492;p54"/>
            <p:cNvSpPr/>
            <p:nvPr/>
          </p:nvSpPr>
          <p:spPr>
            <a:xfrm>
              <a:off x="2566573" y="4239989"/>
              <a:ext cx="101714" cy="31764"/>
            </a:xfrm>
            <a:custGeom>
              <a:avLst/>
              <a:gdLst/>
              <a:ahLst/>
              <a:cxnLst/>
              <a:rect l="l" t="t" r="r" b="b"/>
              <a:pathLst>
                <a:path w="2978" h="93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" y="858"/>
                  </a:lnTo>
                  <a:cubicBezTo>
                    <a:pt x="1" y="906"/>
                    <a:pt x="25" y="930"/>
                    <a:pt x="49" y="930"/>
                  </a:cubicBezTo>
                  <a:lnTo>
                    <a:pt x="2930" y="930"/>
                  </a:lnTo>
                  <a:cubicBezTo>
                    <a:pt x="2954" y="930"/>
                    <a:pt x="2978" y="906"/>
                    <a:pt x="2978" y="858"/>
                  </a:cubicBezTo>
                  <a:lnTo>
                    <a:pt x="2978" y="49"/>
                  </a:lnTo>
                  <a:cubicBezTo>
                    <a:pt x="2978" y="25"/>
                    <a:pt x="2954" y="1"/>
                    <a:pt x="2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3" name="Google Shape;1493;p54"/>
            <p:cNvSpPr/>
            <p:nvPr/>
          </p:nvSpPr>
          <p:spPr>
            <a:xfrm>
              <a:off x="2566573" y="4239989"/>
              <a:ext cx="26060" cy="31764"/>
            </a:xfrm>
            <a:custGeom>
              <a:avLst/>
              <a:gdLst/>
              <a:ahLst/>
              <a:cxnLst/>
              <a:rect l="l" t="t" r="r" b="b"/>
              <a:pathLst>
                <a:path w="763" h="930" extrusionOk="0">
                  <a:moveTo>
                    <a:pt x="72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" y="858"/>
                  </a:lnTo>
                  <a:cubicBezTo>
                    <a:pt x="1" y="906"/>
                    <a:pt x="25" y="930"/>
                    <a:pt x="72" y="930"/>
                  </a:cubicBezTo>
                  <a:lnTo>
                    <a:pt x="763" y="930"/>
                  </a:lnTo>
                  <a:cubicBezTo>
                    <a:pt x="739" y="930"/>
                    <a:pt x="692" y="906"/>
                    <a:pt x="715" y="858"/>
                  </a:cubicBezTo>
                  <a:lnTo>
                    <a:pt x="715" y="49"/>
                  </a:lnTo>
                  <a:cubicBezTo>
                    <a:pt x="692" y="25"/>
                    <a:pt x="739" y="1"/>
                    <a:pt x="763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1494;p54"/>
            <p:cNvSpPr/>
            <p:nvPr/>
          </p:nvSpPr>
          <p:spPr>
            <a:xfrm>
              <a:off x="2428314" y="4172909"/>
              <a:ext cx="130540" cy="99015"/>
            </a:xfrm>
            <a:custGeom>
              <a:avLst/>
              <a:gdLst/>
              <a:ahLst/>
              <a:cxnLst/>
              <a:rect l="l" t="t" r="r" b="b"/>
              <a:pathLst>
                <a:path w="3822" h="2899" extrusionOk="0">
                  <a:moveTo>
                    <a:pt x="1971" y="1"/>
                  </a:moveTo>
                  <a:cubicBezTo>
                    <a:pt x="1748" y="1"/>
                    <a:pt x="1516" y="56"/>
                    <a:pt x="1286" y="179"/>
                  </a:cubicBezTo>
                  <a:cubicBezTo>
                    <a:pt x="0" y="869"/>
                    <a:pt x="429" y="2822"/>
                    <a:pt x="1906" y="2894"/>
                  </a:cubicBezTo>
                  <a:cubicBezTo>
                    <a:pt x="1941" y="2897"/>
                    <a:pt x="1977" y="2898"/>
                    <a:pt x="2013" y="2898"/>
                  </a:cubicBezTo>
                  <a:cubicBezTo>
                    <a:pt x="2262" y="2898"/>
                    <a:pt x="2510" y="2825"/>
                    <a:pt x="2739" y="2679"/>
                  </a:cubicBezTo>
                  <a:lnTo>
                    <a:pt x="2787" y="2679"/>
                  </a:lnTo>
                  <a:lnTo>
                    <a:pt x="3311" y="2870"/>
                  </a:lnTo>
                  <a:cubicBezTo>
                    <a:pt x="3320" y="2879"/>
                    <a:pt x="3330" y="2883"/>
                    <a:pt x="3340" y="2883"/>
                  </a:cubicBezTo>
                  <a:cubicBezTo>
                    <a:pt x="3382" y="2883"/>
                    <a:pt x="3425" y="2813"/>
                    <a:pt x="3406" y="2775"/>
                  </a:cubicBezTo>
                  <a:lnTo>
                    <a:pt x="3215" y="2251"/>
                  </a:lnTo>
                  <a:cubicBezTo>
                    <a:pt x="3192" y="2227"/>
                    <a:pt x="3192" y="2203"/>
                    <a:pt x="3215" y="2203"/>
                  </a:cubicBezTo>
                  <a:cubicBezTo>
                    <a:pt x="3822" y="1166"/>
                    <a:pt x="2998" y="1"/>
                    <a:pt x="1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1495;p54"/>
            <p:cNvSpPr/>
            <p:nvPr/>
          </p:nvSpPr>
          <p:spPr>
            <a:xfrm>
              <a:off x="2430739" y="4173319"/>
              <a:ext cx="74868" cy="98435"/>
            </a:xfrm>
            <a:custGeom>
              <a:avLst/>
              <a:gdLst/>
              <a:ahLst/>
              <a:cxnLst/>
              <a:rect l="l" t="t" r="r" b="b"/>
              <a:pathLst>
                <a:path w="2192" h="2882" extrusionOk="0">
                  <a:moveTo>
                    <a:pt x="1906" y="0"/>
                  </a:moveTo>
                  <a:cubicBezTo>
                    <a:pt x="1" y="0"/>
                    <a:pt x="1" y="2882"/>
                    <a:pt x="1906" y="2882"/>
                  </a:cubicBezTo>
                  <a:cubicBezTo>
                    <a:pt x="2001" y="2882"/>
                    <a:pt x="2097" y="2882"/>
                    <a:pt x="2192" y="2858"/>
                  </a:cubicBezTo>
                  <a:cubicBezTo>
                    <a:pt x="1501" y="2715"/>
                    <a:pt x="1025" y="2120"/>
                    <a:pt x="1025" y="1453"/>
                  </a:cubicBezTo>
                  <a:cubicBezTo>
                    <a:pt x="1025" y="762"/>
                    <a:pt x="1501" y="167"/>
                    <a:pt x="2192" y="24"/>
                  </a:cubicBezTo>
                  <a:cubicBezTo>
                    <a:pt x="2097" y="24"/>
                    <a:pt x="2001" y="0"/>
                    <a:pt x="1906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1496;p54"/>
            <p:cNvSpPr/>
            <p:nvPr/>
          </p:nvSpPr>
          <p:spPr>
            <a:xfrm>
              <a:off x="2470598" y="4195861"/>
              <a:ext cx="51301" cy="47646"/>
            </a:xfrm>
            <a:custGeom>
              <a:avLst/>
              <a:gdLst/>
              <a:ahLst/>
              <a:cxnLst/>
              <a:rect l="l" t="t" r="r" b="b"/>
              <a:pathLst>
                <a:path w="1502" h="1395" extrusionOk="0">
                  <a:moveTo>
                    <a:pt x="739" y="1"/>
                  </a:moveTo>
                  <a:cubicBezTo>
                    <a:pt x="709" y="1"/>
                    <a:pt x="680" y="19"/>
                    <a:pt x="668" y="55"/>
                  </a:cubicBezTo>
                  <a:lnTo>
                    <a:pt x="501" y="388"/>
                  </a:lnTo>
                  <a:cubicBezTo>
                    <a:pt x="501" y="412"/>
                    <a:pt x="477" y="436"/>
                    <a:pt x="453" y="436"/>
                  </a:cubicBezTo>
                  <a:lnTo>
                    <a:pt x="72" y="483"/>
                  </a:lnTo>
                  <a:cubicBezTo>
                    <a:pt x="25" y="483"/>
                    <a:pt x="1" y="555"/>
                    <a:pt x="25" y="602"/>
                  </a:cubicBezTo>
                  <a:lnTo>
                    <a:pt x="310" y="864"/>
                  </a:lnTo>
                  <a:cubicBezTo>
                    <a:pt x="334" y="888"/>
                    <a:pt x="334" y="912"/>
                    <a:pt x="334" y="936"/>
                  </a:cubicBezTo>
                  <a:lnTo>
                    <a:pt x="263" y="1317"/>
                  </a:lnTo>
                  <a:cubicBezTo>
                    <a:pt x="263" y="1356"/>
                    <a:pt x="295" y="1394"/>
                    <a:pt x="332" y="1394"/>
                  </a:cubicBezTo>
                  <a:cubicBezTo>
                    <a:pt x="341" y="1394"/>
                    <a:pt x="349" y="1393"/>
                    <a:pt x="358" y="1388"/>
                  </a:cubicBezTo>
                  <a:lnTo>
                    <a:pt x="715" y="1221"/>
                  </a:lnTo>
                  <a:cubicBezTo>
                    <a:pt x="727" y="1210"/>
                    <a:pt x="739" y="1204"/>
                    <a:pt x="748" y="1204"/>
                  </a:cubicBezTo>
                  <a:cubicBezTo>
                    <a:pt x="757" y="1204"/>
                    <a:pt x="763" y="1210"/>
                    <a:pt x="763" y="1221"/>
                  </a:cubicBezTo>
                  <a:lnTo>
                    <a:pt x="1120" y="1388"/>
                  </a:lnTo>
                  <a:cubicBezTo>
                    <a:pt x="1129" y="1393"/>
                    <a:pt x="1138" y="1394"/>
                    <a:pt x="1148" y="1394"/>
                  </a:cubicBezTo>
                  <a:cubicBezTo>
                    <a:pt x="1191" y="1394"/>
                    <a:pt x="1235" y="1356"/>
                    <a:pt x="1215" y="1317"/>
                  </a:cubicBezTo>
                  <a:lnTo>
                    <a:pt x="1144" y="936"/>
                  </a:lnTo>
                  <a:cubicBezTo>
                    <a:pt x="1144" y="912"/>
                    <a:pt x="1168" y="888"/>
                    <a:pt x="1168" y="864"/>
                  </a:cubicBezTo>
                  <a:lnTo>
                    <a:pt x="1453" y="602"/>
                  </a:lnTo>
                  <a:cubicBezTo>
                    <a:pt x="1501" y="555"/>
                    <a:pt x="1477" y="483"/>
                    <a:pt x="1406" y="483"/>
                  </a:cubicBezTo>
                  <a:lnTo>
                    <a:pt x="1025" y="436"/>
                  </a:lnTo>
                  <a:cubicBezTo>
                    <a:pt x="1001" y="436"/>
                    <a:pt x="977" y="412"/>
                    <a:pt x="977" y="388"/>
                  </a:cubicBezTo>
                  <a:lnTo>
                    <a:pt x="811" y="55"/>
                  </a:lnTo>
                  <a:cubicBezTo>
                    <a:pt x="799" y="19"/>
                    <a:pt x="769" y="1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1497;p54"/>
            <p:cNvSpPr/>
            <p:nvPr/>
          </p:nvSpPr>
          <p:spPr>
            <a:xfrm>
              <a:off x="2470598" y="4210718"/>
              <a:ext cx="26060" cy="32789"/>
            </a:xfrm>
            <a:custGeom>
              <a:avLst/>
              <a:gdLst/>
              <a:ahLst/>
              <a:cxnLst/>
              <a:rect l="l" t="t" r="r" b="b"/>
              <a:pathLst>
                <a:path w="763" h="960" extrusionOk="0">
                  <a:moveTo>
                    <a:pt x="429" y="1"/>
                  </a:moveTo>
                  <a:lnTo>
                    <a:pt x="72" y="48"/>
                  </a:lnTo>
                  <a:cubicBezTo>
                    <a:pt x="25" y="48"/>
                    <a:pt x="1" y="120"/>
                    <a:pt x="25" y="167"/>
                  </a:cubicBezTo>
                  <a:lnTo>
                    <a:pt x="310" y="429"/>
                  </a:lnTo>
                  <a:cubicBezTo>
                    <a:pt x="334" y="453"/>
                    <a:pt x="334" y="477"/>
                    <a:pt x="334" y="501"/>
                  </a:cubicBezTo>
                  <a:lnTo>
                    <a:pt x="263" y="882"/>
                  </a:lnTo>
                  <a:cubicBezTo>
                    <a:pt x="263" y="921"/>
                    <a:pt x="295" y="959"/>
                    <a:pt x="332" y="959"/>
                  </a:cubicBezTo>
                  <a:cubicBezTo>
                    <a:pt x="341" y="959"/>
                    <a:pt x="349" y="958"/>
                    <a:pt x="358" y="953"/>
                  </a:cubicBezTo>
                  <a:lnTo>
                    <a:pt x="691" y="786"/>
                  </a:lnTo>
                  <a:cubicBezTo>
                    <a:pt x="691" y="763"/>
                    <a:pt x="691" y="763"/>
                    <a:pt x="691" y="739"/>
                  </a:cubicBezTo>
                  <a:lnTo>
                    <a:pt x="763" y="358"/>
                  </a:lnTo>
                  <a:cubicBezTo>
                    <a:pt x="763" y="334"/>
                    <a:pt x="763" y="310"/>
                    <a:pt x="739" y="310"/>
                  </a:cubicBezTo>
                  <a:lnTo>
                    <a:pt x="453" y="24"/>
                  </a:lnTo>
                  <a:cubicBezTo>
                    <a:pt x="453" y="24"/>
                    <a:pt x="429" y="1"/>
                    <a:pt x="429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8" name="Google Shape;1498;p54"/>
          <p:cNvGrpSpPr/>
          <p:nvPr/>
        </p:nvGrpSpPr>
        <p:grpSpPr>
          <a:xfrm>
            <a:off x="2714245" y="2817573"/>
            <a:ext cx="638012" cy="572883"/>
            <a:chOff x="2434803" y="2672309"/>
            <a:chExt cx="390460" cy="350601"/>
          </a:xfrm>
        </p:grpSpPr>
        <p:sp>
          <p:nvSpPr>
            <p:cNvPr id="1499" name="Google Shape;1499;p54"/>
            <p:cNvSpPr/>
            <p:nvPr/>
          </p:nvSpPr>
          <p:spPr>
            <a:xfrm>
              <a:off x="2490134" y="3001734"/>
              <a:ext cx="202573" cy="21176"/>
            </a:xfrm>
            <a:custGeom>
              <a:avLst/>
              <a:gdLst/>
              <a:ahLst/>
              <a:cxnLst/>
              <a:rect l="l" t="t" r="r" b="b"/>
              <a:pathLst>
                <a:path w="5931" h="620" extrusionOk="0">
                  <a:moveTo>
                    <a:pt x="119" y="1"/>
                  </a:moveTo>
                  <a:lnTo>
                    <a:pt x="0" y="25"/>
                  </a:lnTo>
                  <a:lnTo>
                    <a:pt x="0" y="501"/>
                  </a:lnTo>
                  <a:cubicBezTo>
                    <a:pt x="0" y="572"/>
                    <a:pt x="48" y="620"/>
                    <a:pt x="119" y="620"/>
                  </a:cubicBezTo>
                  <a:lnTo>
                    <a:pt x="5811" y="620"/>
                  </a:lnTo>
                  <a:cubicBezTo>
                    <a:pt x="5883" y="620"/>
                    <a:pt x="5930" y="572"/>
                    <a:pt x="5930" y="501"/>
                  </a:cubicBezTo>
                  <a:lnTo>
                    <a:pt x="5930" y="25"/>
                  </a:lnTo>
                  <a:lnTo>
                    <a:pt x="5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1500;p54"/>
            <p:cNvSpPr/>
            <p:nvPr/>
          </p:nvSpPr>
          <p:spPr>
            <a:xfrm>
              <a:off x="2490134" y="2981411"/>
              <a:ext cx="202573" cy="21176"/>
            </a:xfrm>
            <a:custGeom>
              <a:avLst/>
              <a:gdLst/>
              <a:ahLst/>
              <a:cxnLst/>
              <a:rect l="l" t="t" r="r" b="b"/>
              <a:pathLst>
                <a:path w="5931" h="620" extrusionOk="0">
                  <a:moveTo>
                    <a:pt x="96" y="0"/>
                  </a:moveTo>
                  <a:lnTo>
                    <a:pt x="0" y="24"/>
                  </a:lnTo>
                  <a:lnTo>
                    <a:pt x="0" y="620"/>
                  </a:lnTo>
                  <a:lnTo>
                    <a:pt x="5930" y="620"/>
                  </a:lnTo>
                  <a:lnTo>
                    <a:pt x="5930" y="24"/>
                  </a:lnTo>
                  <a:lnTo>
                    <a:pt x="5835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1501;p54"/>
            <p:cNvSpPr/>
            <p:nvPr/>
          </p:nvSpPr>
          <p:spPr>
            <a:xfrm>
              <a:off x="2434803" y="2917951"/>
              <a:ext cx="33404" cy="34599"/>
            </a:xfrm>
            <a:custGeom>
              <a:avLst/>
              <a:gdLst/>
              <a:ahLst/>
              <a:cxnLst/>
              <a:rect l="l" t="t" r="r" b="b"/>
              <a:pathLst>
                <a:path w="978" h="1013" extrusionOk="0">
                  <a:moveTo>
                    <a:pt x="25" y="1"/>
                  </a:moveTo>
                  <a:lnTo>
                    <a:pt x="1" y="25"/>
                  </a:lnTo>
                  <a:lnTo>
                    <a:pt x="430" y="977"/>
                  </a:lnTo>
                  <a:cubicBezTo>
                    <a:pt x="442" y="1001"/>
                    <a:pt x="465" y="1013"/>
                    <a:pt x="489" y="1013"/>
                  </a:cubicBezTo>
                  <a:cubicBezTo>
                    <a:pt x="513" y="1013"/>
                    <a:pt x="537" y="1001"/>
                    <a:pt x="549" y="977"/>
                  </a:cubicBezTo>
                  <a:lnTo>
                    <a:pt x="977" y="25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1502;p54"/>
            <p:cNvSpPr/>
            <p:nvPr/>
          </p:nvSpPr>
          <p:spPr>
            <a:xfrm>
              <a:off x="2434803" y="2735769"/>
              <a:ext cx="33404" cy="36648"/>
            </a:xfrm>
            <a:custGeom>
              <a:avLst/>
              <a:gdLst/>
              <a:ahLst/>
              <a:cxnLst/>
              <a:rect l="l" t="t" r="r" b="b"/>
              <a:pathLst>
                <a:path w="978" h="1073" extrusionOk="0">
                  <a:moveTo>
                    <a:pt x="477" y="0"/>
                  </a:moveTo>
                  <a:cubicBezTo>
                    <a:pt x="215" y="0"/>
                    <a:pt x="1" y="215"/>
                    <a:pt x="1" y="477"/>
                  </a:cubicBezTo>
                  <a:lnTo>
                    <a:pt x="1" y="1048"/>
                  </a:lnTo>
                  <a:lnTo>
                    <a:pt x="25" y="1072"/>
                  </a:lnTo>
                  <a:lnTo>
                    <a:pt x="954" y="1072"/>
                  </a:lnTo>
                  <a:lnTo>
                    <a:pt x="977" y="1048"/>
                  </a:lnTo>
                  <a:lnTo>
                    <a:pt x="977" y="477"/>
                  </a:lnTo>
                  <a:cubicBezTo>
                    <a:pt x="977" y="215"/>
                    <a:pt x="763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1503;p54"/>
            <p:cNvSpPr/>
            <p:nvPr/>
          </p:nvSpPr>
          <p:spPr>
            <a:xfrm>
              <a:off x="2434803" y="2735769"/>
              <a:ext cx="22816" cy="35829"/>
            </a:xfrm>
            <a:custGeom>
              <a:avLst/>
              <a:gdLst/>
              <a:ahLst/>
              <a:cxnLst/>
              <a:rect l="l" t="t" r="r" b="b"/>
              <a:pathLst>
                <a:path w="668" h="1049" extrusionOk="0">
                  <a:moveTo>
                    <a:pt x="477" y="0"/>
                  </a:moveTo>
                  <a:cubicBezTo>
                    <a:pt x="215" y="0"/>
                    <a:pt x="1" y="215"/>
                    <a:pt x="1" y="477"/>
                  </a:cubicBezTo>
                  <a:lnTo>
                    <a:pt x="1" y="1048"/>
                  </a:lnTo>
                  <a:lnTo>
                    <a:pt x="358" y="1048"/>
                  </a:lnTo>
                  <a:lnTo>
                    <a:pt x="358" y="477"/>
                  </a:lnTo>
                  <a:cubicBezTo>
                    <a:pt x="358" y="286"/>
                    <a:pt x="477" y="119"/>
                    <a:pt x="668" y="48"/>
                  </a:cubicBezTo>
                  <a:cubicBezTo>
                    <a:pt x="620" y="0"/>
                    <a:pt x="549" y="0"/>
                    <a:pt x="477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1504;p54"/>
            <p:cNvSpPr/>
            <p:nvPr/>
          </p:nvSpPr>
          <p:spPr>
            <a:xfrm>
              <a:off x="2434803" y="2771563"/>
              <a:ext cx="33404" cy="147242"/>
            </a:xfrm>
            <a:custGeom>
              <a:avLst/>
              <a:gdLst/>
              <a:ahLst/>
              <a:cxnLst/>
              <a:rect l="l" t="t" r="r" b="b"/>
              <a:pathLst>
                <a:path w="978" h="4311" extrusionOk="0">
                  <a:moveTo>
                    <a:pt x="1" y="0"/>
                  </a:moveTo>
                  <a:lnTo>
                    <a:pt x="1" y="4311"/>
                  </a:lnTo>
                  <a:lnTo>
                    <a:pt x="977" y="4311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1505;p54"/>
            <p:cNvSpPr/>
            <p:nvPr/>
          </p:nvSpPr>
          <p:spPr>
            <a:xfrm>
              <a:off x="2434803" y="2771563"/>
              <a:ext cx="12262" cy="147242"/>
            </a:xfrm>
            <a:custGeom>
              <a:avLst/>
              <a:gdLst/>
              <a:ahLst/>
              <a:cxnLst/>
              <a:rect l="l" t="t" r="r" b="b"/>
              <a:pathLst>
                <a:path w="359" h="4311" extrusionOk="0">
                  <a:moveTo>
                    <a:pt x="1" y="0"/>
                  </a:moveTo>
                  <a:lnTo>
                    <a:pt x="1" y="4311"/>
                  </a:lnTo>
                  <a:lnTo>
                    <a:pt x="358" y="4311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1506;p54"/>
            <p:cNvSpPr/>
            <p:nvPr/>
          </p:nvSpPr>
          <p:spPr>
            <a:xfrm>
              <a:off x="2490134" y="3002553"/>
              <a:ext cx="25241" cy="20356"/>
            </a:xfrm>
            <a:custGeom>
              <a:avLst/>
              <a:gdLst/>
              <a:ahLst/>
              <a:cxnLst/>
              <a:rect l="l" t="t" r="r" b="b"/>
              <a:pathLst>
                <a:path w="739" h="596" extrusionOk="0">
                  <a:moveTo>
                    <a:pt x="0" y="1"/>
                  </a:moveTo>
                  <a:lnTo>
                    <a:pt x="0" y="477"/>
                  </a:lnTo>
                  <a:cubicBezTo>
                    <a:pt x="0" y="548"/>
                    <a:pt x="48" y="596"/>
                    <a:pt x="119" y="596"/>
                  </a:cubicBezTo>
                  <a:lnTo>
                    <a:pt x="739" y="596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1507;p54"/>
            <p:cNvSpPr/>
            <p:nvPr/>
          </p:nvSpPr>
          <p:spPr>
            <a:xfrm>
              <a:off x="2490134" y="2982231"/>
              <a:ext cx="25241" cy="20356"/>
            </a:xfrm>
            <a:custGeom>
              <a:avLst/>
              <a:gdLst/>
              <a:ahLst/>
              <a:cxnLst/>
              <a:rect l="l" t="t" r="r" b="b"/>
              <a:pathLst>
                <a:path w="739" h="596" extrusionOk="0">
                  <a:moveTo>
                    <a:pt x="0" y="0"/>
                  </a:moveTo>
                  <a:lnTo>
                    <a:pt x="0" y="596"/>
                  </a:lnTo>
                  <a:lnTo>
                    <a:pt x="739" y="59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1508;p54"/>
            <p:cNvSpPr/>
            <p:nvPr/>
          </p:nvSpPr>
          <p:spPr>
            <a:xfrm>
              <a:off x="2489315" y="2725180"/>
              <a:ext cx="204179" cy="257085"/>
            </a:xfrm>
            <a:custGeom>
              <a:avLst/>
              <a:gdLst/>
              <a:ahLst/>
              <a:cxnLst/>
              <a:rect l="l" t="t" r="r" b="b"/>
              <a:pathLst>
                <a:path w="5978" h="7527" extrusionOk="0">
                  <a:moveTo>
                    <a:pt x="120" y="1"/>
                  </a:moveTo>
                  <a:cubicBezTo>
                    <a:pt x="48" y="1"/>
                    <a:pt x="1" y="48"/>
                    <a:pt x="24" y="120"/>
                  </a:cubicBezTo>
                  <a:lnTo>
                    <a:pt x="24" y="7526"/>
                  </a:lnTo>
                  <a:lnTo>
                    <a:pt x="5930" y="7526"/>
                  </a:lnTo>
                  <a:lnTo>
                    <a:pt x="5930" y="5550"/>
                  </a:lnTo>
                  <a:lnTo>
                    <a:pt x="5549" y="5669"/>
                  </a:lnTo>
                  <a:cubicBezTo>
                    <a:pt x="5526" y="5669"/>
                    <a:pt x="5502" y="5645"/>
                    <a:pt x="5502" y="5645"/>
                  </a:cubicBezTo>
                  <a:cubicBezTo>
                    <a:pt x="5502" y="5621"/>
                    <a:pt x="5502" y="5621"/>
                    <a:pt x="5502" y="5597"/>
                  </a:cubicBezTo>
                  <a:lnTo>
                    <a:pt x="5645" y="5049"/>
                  </a:lnTo>
                  <a:cubicBezTo>
                    <a:pt x="5668" y="5002"/>
                    <a:pt x="5645" y="4978"/>
                    <a:pt x="5621" y="4930"/>
                  </a:cubicBezTo>
                  <a:cubicBezTo>
                    <a:pt x="5144" y="4168"/>
                    <a:pt x="5240" y="3168"/>
                    <a:pt x="5883" y="2525"/>
                  </a:cubicBezTo>
                  <a:lnTo>
                    <a:pt x="5978" y="2430"/>
                  </a:lnTo>
                  <a:lnTo>
                    <a:pt x="5978" y="120"/>
                  </a:lnTo>
                  <a:cubicBezTo>
                    <a:pt x="5978" y="48"/>
                    <a:pt x="5930" y="1"/>
                    <a:pt x="5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1509;p54"/>
            <p:cNvSpPr/>
            <p:nvPr/>
          </p:nvSpPr>
          <p:spPr>
            <a:xfrm>
              <a:off x="2489315" y="2725180"/>
              <a:ext cx="29305" cy="257085"/>
            </a:xfrm>
            <a:custGeom>
              <a:avLst/>
              <a:gdLst/>
              <a:ahLst/>
              <a:cxnLst/>
              <a:rect l="l" t="t" r="r" b="b"/>
              <a:pathLst>
                <a:path w="858" h="7527" extrusionOk="0">
                  <a:moveTo>
                    <a:pt x="120" y="1"/>
                  </a:moveTo>
                  <a:cubicBezTo>
                    <a:pt x="48" y="1"/>
                    <a:pt x="1" y="48"/>
                    <a:pt x="24" y="120"/>
                  </a:cubicBezTo>
                  <a:lnTo>
                    <a:pt x="24" y="7526"/>
                  </a:lnTo>
                  <a:lnTo>
                    <a:pt x="739" y="7526"/>
                  </a:lnTo>
                  <a:lnTo>
                    <a:pt x="739" y="120"/>
                  </a:lnTo>
                  <a:cubicBezTo>
                    <a:pt x="739" y="48"/>
                    <a:pt x="810" y="1"/>
                    <a:pt x="858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1510;p54"/>
            <p:cNvSpPr/>
            <p:nvPr/>
          </p:nvSpPr>
          <p:spPr>
            <a:xfrm>
              <a:off x="2524494" y="2771529"/>
              <a:ext cx="134024" cy="10656"/>
            </a:xfrm>
            <a:custGeom>
              <a:avLst/>
              <a:gdLst/>
              <a:ahLst/>
              <a:cxnLst/>
              <a:rect l="l" t="t" r="r" b="b"/>
              <a:pathLst>
                <a:path w="3924" h="312" extrusionOk="0">
                  <a:moveTo>
                    <a:pt x="167" y="0"/>
                  </a:moveTo>
                  <a:cubicBezTo>
                    <a:pt x="1" y="0"/>
                    <a:pt x="1" y="312"/>
                    <a:pt x="167" y="312"/>
                  </a:cubicBezTo>
                  <a:cubicBezTo>
                    <a:pt x="173" y="312"/>
                    <a:pt x="179" y="312"/>
                    <a:pt x="185" y="311"/>
                  </a:cubicBezTo>
                  <a:lnTo>
                    <a:pt x="3733" y="311"/>
                  </a:lnTo>
                  <a:cubicBezTo>
                    <a:pt x="3924" y="287"/>
                    <a:pt x="3924" y="25"/>
                    <a:pt x="3733" y="1"/>
                  </a:cubicBezTo>
                  <a:lnTo>
                    <a:pt x="185" y="1"/>
                  </a:lnTo>
                  <a:cubicBezTo>
                    <a:pt x="179" y="0"/>
                    <a:pt x="17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1511;p54"/>
            <p:cNvSpPr/>
            <p:nvPr/>
          </p:nvSpPr>
          <p:spPr>
            <a:xfrm>
              <a:off x="2525109" y="2793525"/>
              <a:ext cx="132624" cy="10588"/>
            </a:xfrm>
            <a:custGeom>
              <a:avLst/>
              <a:gdLst/>
              <a:ahLst/>
              <a:cxnLst/>
              <a:rect l="l" t="t" r="r" b="b"/>
              <a:pathLst>
                <a:path w="3883" h="310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38"/>
                    <a:pt x="72" y="310"/>
                    <a:pt x="167" y="310"/>
                  </a:cubicBezTo>
                  <a:lnTo>
                    <a:pt x="3715" y="310"/>
                  </a:lnTo>
                  <a:cubicBezTo>
                    <a:pt x="3811" y="310"/>
                    <a:pt x="3882" y="238"/>
                    <a:pt x="3882" y="167"/>
                  </a:cubicBezTo>
                  <a:cubicBezTo>
                    <a:pt x="3882" y="72"/>
                    <a:pt x="3811" y="0"/>
                    <a:pt x="3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1512;p54"/>
            <p:cNvSpPr/>
            <p:nvPr/>
          </p:nvSpPr>
          <p:spPr>
            <a:xfrm>
              <a:off x="2525109" y="2821156"/>
              <a:ext cx="33369" cy="33404"/>
            </a:xfrm>
            <a:custGeom>
              <a:avLst/>
              <a:gdLst/>
              <a:ahLst/>
              <a:cxnLst/>
              <a:rect l="l" t="t" r="r" b="b"/>
              <a:pathLst>
                <a:path w="977" h="978" extrusionOk="0">
                  <a:moveTo>
                    <a:pt x="667" y="334"/>
                  </a:moveTo>
                  <a:lnTo>
                    <a:pt x="667" y="668"/>
                  </a:lnTo>
                  <a:lnTo>
                    <a:pt x="334" y="668"/>
                  </a:lnTo>
                  <a:lnTo>
                    <a:pt x="334" y="334"/>
                  </a:lnTo>
                  <a:close/>
                  <a:moveTo>
                    <a:pt x="239" y="1"/>
                  </a:moveTo>
                  <a:cubicBezTo>
                    <a:pt x="96" y="1"/>
                    <a:pt x="0" y="120"/>
                    <a:pt x="0" y="239"/>
                  </a:cubicBezTo>
                  <a:lnTo>
                    <a:pt x="0" y="763"/>
                  </a:lnTo>
                  <a:cubicBezTo>
                    <a:pt x="0" y="882"/>
                    <a:pt x="96" y="977"/>
                    <a:pt x="239" y="977"/>
                  </a:cubicBezTo>
                  <a:lnTo>
                    <a:pt x="739" y="977"/>
                  </a:lnTo>
                  <a:cubicBezTo>
                    <a:pt x="882" y="977"/>
                    <a:pt x="977" y="882"/>
                    <a:pt x="977" y="763"/>
                  </a:cubicBezTo>
                  <a:lnTo>
                    <a:pt x="977" y="239"/>
                  </a:lnTo>
                  <a:cubicBezTo>
                    <a:pt x="977" y="120"/>
                    <a:pt x="882" y="1"/>
                    <a:pt x="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1513;p54"/>
            <p:cNvSpPr/>
            <p:nvPr/>
          </p:nvSpPr>
          <p:spPr>
            <a:xfrm>
              <a:off x="2569032" y="2821156"/>
              <a:ext cx="87881" cy="10622"/>
            </a:xfrm>
            <a:custGeom>
              <a:avLst/>
              <a:gdLst/>
              <a:ahLst/>
              <a:cxnLst/>
              <a:rect l="l" t="t" r="r" b="b"/>
              <a:pathLst>
                <a:path w="2573" h="311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311"/>
                    <a:pt x="167" y="311"/>
                  </a:cubicBezTo>
                  <a:lnTo>
                    <a:pt x="2429" y="311"/>
                  </a:lnTo>
                  <a:cubicBezTo>
                    <a:pt x="2501" y="311"/>
                    <a:pt x="2572" y="239"/>
                    <a:pt x="2572" y="144"/>
                  </a:cubicBezTo>
                  <a:cubicBezTo>
                    <a:pt x="2572" y="72"/>
                    <a:pt x="2501" y="1"/>
                    <a:pt x="2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1514;p54"/>
            <p:cNvSpPr/>
            <p:nvPr/>
          </p:nvSpPr>
          <p:spPr>
            <a:xfrm>
              <a:off x="2568418" y="2843903"/>
              <a:ext cx="89315" cy="10691"/>
            </a:xfrm>
            <a:custGeom>
              <a:avLst/>
              <a:gdLst/>
              <a:ahLst/>
              <a:cxnLst/>
              <a:rect l="l" t="t" r="r" b="b"/>
              <a:pathLst>
                <a:path w="2615" h="313" extrusionOk="0">
                  <a:moveTo>
                    <a:pt x="167" y="1"/>
                  </a:moveTo>
                  <a:cubicBezTo>
                    <a:pt x="0" y="1"/>
                    <a:pt x="0" y="312"/>
                    <a:pt x="167" y="312"/>
                  </a:cubicBezTo>
                  <a:cubicBezTo>
                    <a:pt x="173" y="312"/>
                    <a:pt x="179" y="312"/>
                    <a:pt x="185" y="311"/>
                  </a:cubicBezTo>
                  <a:lnTo>
                    <a:pt x="2447" y="311"/>
                  </a:lnTo>
                  <a:cubicBezTo>
                    <a:pt x="2614" y="288"/>
                    <a:pt x="2614" y="26"/>
                    <a:pt x="2447" y="2"/>
                  </a:cubicBezTo>
                  <a:lnTo>
                    <a:pt x="185" y="2"/>
                  </a:lnTo>
                  <a:cubicBezTo>
                    <a:pt x="179" y="1"/>
                    <a:pt x="173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1515;p54"/>
            <p:cNvSpPr/>
            <p:nvPr/>
          </p:nvSpPr>
          <p:spPr>
            <a:xfrm>
              <a:off x="2525109" y="2870783"/>
              <a:ext cx="33369" cy="32584"/>
            </a:xfrm>
            <a:custGeom>
              <a:avLst/>
              <a:gdLst/>
              <a:ahLst/>
              <a:cxnLst/>
              <a:rect l="l" t="t" r="r" b="b"/>
              <a:pathLst>
                <a:path w="977" h="954" extrusionOk="0">
                  <a:moveTo>
                    <a:pt x="667" y="310"/>
                  </a:moveTo>
                  <a:lnTo>
                    <a:pt x="667" y="644"/>
                  </a:lnTo>
                  <a:lnTo>
                    <a:pt x="334" y="644"/>
                  </a:lnTo>
                  <a:lnTo>
                    <a:pt x="334" y="310"/>
                  </a:lnTo>
                  <a:close/>
                  <a:moveTo>
                    <a:pt x="239" y="1"/>
                  </a:moveTo>
                  <a:cubicBezTo>
                    <a:pt x="96" y="1"/>
                    <a:pt x="0" y="96"/>
                    <a:pt x="0" y="215"/>
                  </a:cubicBezTo>
                  <a:lnTo>
                    <a:pt x="0" y="739"/>
                  </a:lnTo>
                  <a:cubicBezTo>
                    <a:pt x="0" y="858"/>
                    <a:pt x="96" y="953"/>
                    <a:pt x="239" y="953"/>
                  </a:cubicBezTo>
                  <a:lnTo>
                    <a:pt x="739" y="953"/>
                  </a:lnTo>
                  <a:cubicBezTo>
                    <a:pt x="882" y="953"/>
                    <a:pt x="977" y="858"/>
                    <a:pt x="977" y="739"/>
                  </a:cubicBezTo>
                  <a:lnTo>
                    <a:pt x="977" y="215"/>
                  </a:lnTo>
                  <a:cubicBezTo>
                    <a:pt x="977" y="96"/>
                    <a:pt x="882" y="1"/>
                    <a:pt x="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1516;p54"/>
            <p:cNvSpPr/>
            <p:nvPr/>
          </p:nvSpPr>
          <p:spPr>
            <a:xfrm>
              <a:off x="2568418" y="2870749"/>
              <a:ext cx="89315" cy="10691"/>
            </a:xfrm>
            <a:custGeom>
              <a:avLst/>
              <a:gdLst/>
              <a:ahLst/>
              <a:cxnLst/>
              <a:rect l="l" t="t" r="r" b="b"/>
              <a:pathLst>
                <a:path w="2615" h="313" extrusionOk="0">
                  <a:moveTo>
                    <a:pt x="167" y="0"/>
                  </a:moveTo>
                  <a:cubicBezTo>
                    <a:pt x="0" y="0"/>
                    <a:pt x="0" y="312"/>
                    <a:pt x="167" y="312"/>
                  </a:cubicBezTo>
                  <a:cubicBezTo>
                    <a:pt x="173" y="312"/>
                    <a:pt x="179" y="312"/>
                    <a:pt x="185" y="311"/>
                  </a:cubicBezTo>
                  <a:lnTo>
                    <a:pt x="2447" y="311"/>
                  </a:lnTo>
                  <a:cubicBezTo>
                    <a:pt x="2614" y="287"/>
                    <a:pt x="2614" y="25"/>
                    <a:pt x="2447" y="2"/>
                  </a:cubicBezTo>
                  <a:lnTo>
                    <a:pt x="185" y="2"/>
                  </a:lnTo>
                  <a:cubicBezTo>
                    <a:pt x="179" y="1"/>
                    <a:pt x="17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1517;p54"/>
            <p:cNvSpPr/>
            <p:nvPr/>
          </p:nvSpPr>
          <p:spPr>
            <a:xfrm>
              <a:off x="2569032" y="2892745"/>
              <a:ext cx="53726" cy="10622"/>
            </a:xfrm>
            <a:custGeom>
              <a:avLst/>
              <a:gdLst/>
              <a:ahLst/>
              <a:cxnLst/>
              <a:rect l="l" t="t" r="r" b="b"/>
              <a:pathLst>
                <a:path w="1573" h="31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1429" y="310"/>
                  </a:lnTo>
                  <a:cubicBezTo>
                    <a:pt x="1501" y="310"/>
                    <a:pt x="1572" y="239"/>
                    <a:pt x="1572" y="167"/>
                  </a:cubicBezTo>
                  <a:cubicBezTo>
                    <a:pt x="1572" y="72"/>
                    <a:pt x="1501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1518;p54"/>
            <p:cNvSpPr/>
            <p:nvPr/>
          </p:nvSpPr>
          <p:spPr>
            <a:xfrm>
              <a:off x="2525109" y="2920410"/>
              <a:ext cx="33369" cy="32550"/>
            </a:xfrm>
            <a:custGeom>
              <a:avLst/>
              <a:gdLst/>
              <a:ahLst/>
              <a:cxnLst/>
              <a:rect l="l" t="t" r="r" b="b"/>
              <a:pathLst>
                <a:path w="977" h="953" extrusionOk="0">
                  <a:moveTo>
                    <a:pt x="667" y="310"/>
                  </a:moveTo>
                  <a:lnTo>
                    <a:pt x="667" y="643"/>
                  </a:lnTo>
                  <a:lnTo>
                    <a:pt x="334" y="643"/>
                  </a:lnTo>
                  <a:lnTo>
                    <a:pt x="334" y="310"/>
                  </a:lnTo>
                  <a:close/>
                  <a:moveTo>
                    <a:pt x="239" y="0"/>
                  </a:moveTo>
                  <a:cubicBezTo>
                    <a:pt x="96" y="0"/>
                    <a:pt x="0" y="96"/>
                    <a:pt x="0" y="215"/>
                  </a:cubicBezTo>
                  <a:lnTo>
                    <a:pt x="0" y="739"/>
                  </a:lnTo>
                  <a:cubicBezTo>
                    <a:pt x="0" y="858"/>
                    <a:pt x="96" y="953"/>
                    <a:pt x="239" y="953"/>
                  </a:cubicBezTo>
                  <a:lnTo>
                    <a:pt x="739" y="953"/>
                  </a:lnTo>
                  <a:cubicBezTo>
                    <a:pt x="858" y="953"/>
                    <a:pt x="953" y="858"/>
                    <a:pt x="977" y="762"/>
                  </a:cubicBezTo>
                  <a:lnTo>
                    <a:pt x="977" y="215"/>
                  </a:lnTo>
                  <a:cubicBezTo>
                    <a:pt x="977" y="96"/>
                    <a:pt x="882" y="0"/>
                    <a:pt x="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1519;p54"/>
            <p:cNvSpPr/>
            <p:nvPr/>
          </p:nvSpPr>
          <p:spPr>
            <a:xfrm>
              <a:off x="2567393" y="2920410"/>
              <a:ext cx="91126" cy="10588"/>
            </a:xfrm>
            <a:custGeom>
              <a:avLst/>
              <a:gdLst/>
              <a:ahLst/>
              <a:cxnLst/>
              <a:rect l="l" t="t" r="r" b="b"/>
              <a:pathLst>
                <a:path w="2668" h="310" extrusionOk="0">
                  <a:moveTo>
                    <a:pt x="215" y="0"/>
                  </a:moveTo>
                  <a:cubicBezTo>
                    <a:pt x="1" y="0"/>
                    <a:pt x="1" y="310"/>
                    <a:pt x="215" y="310"/>
                  </a:cubicBezTo>
                  <a:lnTo>
                    <a:pt x="2477" y="310"/>
                  </a:lnTo>
                  <a:cubicBezTo>
                    <a:pt x="2668" y="310"/>
                    <a:pt x="2668" y="0"/>
                    <a:pt x="2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1520;p54"/>
            <p:cNvSpPr/>
            <p:nvPr/>
          </p:nvSpPr>
          <p:spPr>
            <a:xfrm>
              <a:off x="2568418" y="2942338"/>
              <a:ext cx="55126" cy="10656"/>
            </a:xfrm>
            <a:custGeom>
              <a:avLst/>
              <a:gdLst/>
              <a:ahLst/>
              <a:cxnLst/>
              <a:rect l="l" t="t" r="r" b="b"/>
              <a:pathLst>
                <a:path w="1614" h="312" extrusionOk="0">
                  <a:moveTo>
                    <a:pt x="167" y="0"/>
                  </a:moveTo>
                  <a:cubicBezTo>
                    <a:pt x="0" y="0"/>
                    <a:pt x="0" y="312"/>
                    <a:pt x="167" y="312"/>
                  </a:cubicBezTo>
                  <a:cubicBezTo>
                    <a:pt x="173" y="312"/>
                    <a:pt x="179" y="312"/>
                    <a:pt x="185" y="311"/>
                  </a:cubicBezTo>
                  <a:lnTo>
                    <a:pt x="1447" y="311"/>
                  </a:lnTo>
                  <a:cubicBezTo>
                    <a:pt x="1614" y="287"/>
                    <a:pt x="1614" y="25"/>
                    <a:pt x="1447" y="1"/>
                  </a:cubicBezTo>
                  <a:lnTo>
                    <a:pt x="185" y="1"/>
                  </a:lnTo>
                  <a:cubicBezTo>
                    <a:pt x="179" y="1"/>
                    <a:pt x="17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1521;p54"/>
            <p:cNvSpPr/>
            <p:nvPr/>
          </p:nvSpPr>
          <p:spPr>
            <a:xfrm>
              <a:off x="2557625" y="2711348"/>
              <a:ext cx="67559" cy="30944"/>
            </a:xfrm>
            <a:custGeom>
              <a:avLst/>
              <a:gdLst/>
              <a:ahLst/>
              <a:cxnLst/>
              <a:rect l="l" t="t" r="r" b="b"/>
              <a:pathLst>
                <a:path w="1978" h="906" extrusionOk="0">
                  <a:moveTo>
                    <a:pt x="120" y="1"/>
                  </a:moveTo>
                  <a:cubicBezTo>
                    <a:pt x="49" y="1"/>
                    <a:pt x="1" y="49"/>
                    <a:pt x="1" y="120"/>
                  </a:cubicBezTo>
                  <a:lnTo>
                    <a:pt x="1" y="906"/>
                  </a:lnTo>
                  <a:lnTo>
                    <a:pt x="1978" y="906"/>
                  </a:lnTo>
                  <a:lnTo>
                    <a:pt x="1978" y="120"/>
                  </a:lnTo>
                  <a:cubicBezTo>
                    <a:pt x="1978" y="49"/>
                    <a:pt x="1930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1522;p54"/>
            <p:cNvSpPr/>
            <p:nvPr/>
          </p:nvSpPr>
          <p:spPr>
            <a:xfrm>
              <a:off x="2557625" y="2712167"/>
              <a:ext cx="16326" cy="30125"/>
            </a:xfrm>
            <a:custGeom>
              <a:avLst/>
              <a:gdLst/>
              <a:ahLst/>
              <a:cxnLst/>
              <a:rect l="l" t="t" r="r" b="b"/>
              <a:pathLst>
                <a:path w="478" h="882" extrusionOk="0">
                  <a:moveTo>
                    <a:pt x="120" y="1"/>
                  </a:moveTo>
                  <a:cubicBezTo>
                    <a:pt x="49" y="1"/>
                    <a:pt x="1" y="48"/>
                    <a:pt x="1" y="120"/>
                  </a:cubicBezTo>
                  <a:lnTo>
                    <a:pt x="1" y="882"/>
                  </a:lnTo>
                  <a:lnTo>
                    <a:pt x="334" y="882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1523;p54"/>
            <p:cNvSpPr/>
            <p:nvPr/>
          </p:nvSpPr>
          <p:spPr>
            <a:xfrm>
              <a:off x="2567393" y="2672309"/>
              <a:ext cx="52906" cy="69984"/>
            </a:xfrm>
            <a:custGeom>
              <a:avLst/>
              <a:gdLst/>
              <a:ahLst/>
              <a:cxnLst/>
              <a:rect l="l" t="t" r="r" b="b"/>
              <a:pathLst>
                <a:path w="1549" h="2049" extrusionOk="0">
                  <a:moveTo>
                    <a:pt x="453" y="1"/>
                  </a:moveTo>
                  <a:cubicBezTo>
                    <a:pt x="191" y="1"/>
                    <a:pt x="1" y="191"/>
                    <a:pt x="1" y="453"/>
                  </a:cubicBezTo>
                  <a:cubicBezTo>
                    <a:pt x="1" y="596"/>
                    <a:pt x="72" y="739"/>
                    <a:pt x="215" y="834"/>
                  </a:cubicBezTo>
                  <a:lnTo>
                    <a:pt x="25" y="2049"/>
                  </a:lnTo>
                  <a:lnTo>
                    <a:pt x="358" y="2049"/>
                  </a:lnTo>
                  <a:lnTo>
                    <a:pt x="548" y="763"/>
                  </a:lnTo>
                  <a:cubicBezTo>
                    <a:pt x="548" y="668"/>
                    <a:pt x="501" y="596"/>
                    <a:pt x="429" y="572"/>
                  </a:cubicBezTo>
                  <a:cubicBezTo>
                    <a:pt x="239" y="549"/>
                    <a:pt x="263" y="310"/>
                    <a:pt x="453" y="310"/>
                  </a:cubicBezTo>
                  <a:lnTo>
                    <a:pt x="929" y="310"/>
                  </a:lnTo>
                  <a:cubicBezTo>
                    <a:pt x="1096" y="310"/>
                    <a:pt x="1120" y="549"/>
                    <a:pt x="953" y="572"/>
                  </a:cubicBezTo>
                  <a:cubicBezTo>
                    <a:pt x="882" y="596"/>
                    <a:pt x="810" y="668"/>
                    <a:pt x="834" y="763"/>
                  </a:cubicBezTo>
                  <a:lnTo>
                    <a:pt x="1025" y="2049"/>
                  </a:lnTo>
                  <a:lnTo>
                    <a:pt x="1334" y="2049"/>
                  </a:lnTo>
                  <a:lnTo>
                    <a:pt x="1168" y="834"/>
                  </a:lnTo>
                  <a:cubicBezTo>
                    <a:pt x="1549" y="596"/>
                    <a:pt x="1382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1524;p54"/>
            <p:cNvSpPr/>
            <p:nvPr/>
          </p:nvSpPr>
          <p:spPr>
            <a:xfrm>
              <a:off x="2547276" y="2741404"/>
              <a:ext cx="88291" cy="10691"/>
            </a:xfrm>
            <a:custGeom>
              <a:avLst/>
              <a:gdLst/>
              <a:ahLst/>
              <a:cxnLst/>
              <a:rect l="l" t="t" r="r" b="b"/>
              <a:pathLst>
                <a:path w="2585" h="313" extrusionOk="0">
                  <a:moveTo>
                    <a:pt x="167" y="1"/>
                  </a:moveTo>
                  <a:cubicBezTo>
                    <a:pt x="0" y="1"/>
                    <a:pt x="0" y="313"/>
                    <a:pt x="167" y="313"/>
                  </a:cubicBezTo>
                  <a:cubicBezTo>
                    <a:pt x="173" y="313"/>
                    <a:pt x="179" y="312"/>
                    <a:pt x="185" y="312"/>
                  </a:cubicBezTo>
                  <a:lnTo>
                    <a:pt x="2400" y="312"/>
                  </a:lnTo>
                  <a:cubicBezTo>
                    <a:pt x="2406" y="312"/>
                    <a:pt x="2412" y="313"/>
                    <a:pt x="2417" y="313"/>
                  </a:cubicBezTo>
                  <a:cubicBezTo>
                    <a:pt x="2584" y="313"/>
                    <a:pt x="2584" y="1"/>
                    <a:pt x="2417" y="1"/>
                  </a:cubicBezTo>
                  <a:cubicBezTo>
                    <a:pt x="2412" y="1"/>
                    <a:pt x="2406" y="1"/>
                    <a:pt x="2400" y="2"/>
                  </a:cubicBezTo>
                  <a:lnTo>
                    <a:pt x="185" y="2"/>
                  </a:lnTo>
                  <a:cubicBezTo>
                    <a:pt x="179" y="1"/>
                    <a:pt x="173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1525;p54"/>
            <p:cNvSpPr/>
            <p:nvPr/>
          </p:nvSpPr>
          <p:spPr>
            <a:xfrm>
              <a:off x="2651073" y="2789802"/>
              <a:ext cx="174190" cy="135527"/>
            </a:xfrm>
            <a:custGeom>
              <a:avLst/>
              <a:gdLst/>
              <a:ahLst/>
              <a:cxnLst/>
              <a:rect l="l" t="t" r="r" b="b"/>
              <a:pathLst>
                <a:path w="5100" h="3968" extrusionOk="0">
                  <a:moveTo>
                    <a:pt x="2504" y="0"/>
                  </a:moveTo>
                  <a:cubicBezTo>
                    <a:pt x="992" y="0"/>
                    <a:pt x="0" y="1702"/>
                    <a:pt x="861" y="3038"/>
                  </a:cubicBezTo>
                  <a:cubicBezTo>
                    <a:pt x="885" y="3086"/>
                    <a:pt x="885" y="3110"/>
                    <a:pt x="861" y="3157"/>
                  </a:cubicBezTo>
                  <a:lnTo>
                    <a:pt x="718" y="3681"/>
                  </a:lnTo>
                  <a:cubicBezTo>
                    <a:pt x="718" y="3740"/>
                    <a:pt x="750" y="3783"/>
                    <a:pt x="788" y="3783"/>
                  </a:cubicBezTo>
                  <a:cubicBezTo>
                    <a:pt x="796" y="3783"/>
                    <a:pt x="805" y="3781"/>
                    <a:pt x="813" y="3777"/>
                  </a:cubicBezTo>
                  <a:lnTo>
                    <a:pt x="1361" y="3634"/>
                  </a:lnTo>
                  <a:cubicBezTo>
                    <a:pt x="1385" y="3634"/>
                    <a:pt x="1432" y="3634"/>
                    <a:pt x="1456" y="3658"/>
                  </a:cubicBezTo>
                  <a:cubicBezTo>
                    <a:pt x="1784" y="3866"/>
                    <a:pt x="2154" y="3967"/>
                    <a:pt x="2521" y="3967"/>
                  </a:cubicBezTo>
                  <a:cubicBezTo>
                    <a:pt x="3035" y="3967"/>
                    <a:pt x="3544" y="3770"/>
                    <a:pt x="3933" y="3396"/>
                  </a:cubicBezTo>
                  <a:cubicBezTo>
                    <a:pt x="5100" y="2205"/>
                    <a:pt x="4385" y="181"/>
                    <a:pt x="2742" y="14"/>
                  </a:cubicBezTo>
                  <a:cubicBezTo>
                    <a:pt x="2662" y="5"/>
                    <a:pt x="2582" y="0"/>
                    <a:pt x="2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1526;p54"/>
            <p:cNvSpPr/>
            <p:nvPr/>
          </p:nvSpPr>
          <p:spPr>
            <a:xfrm>
              <a:off x="2651380" y="2789528"/>
              <a:ext cx="95805" cy="129482"/>
            </a:xfrm>
            <a:custGeom>
              <a:avLst/>
              <a:gdLst/>
              <a:ahLst/>
              <a:cxnLst/>
              <a:rect l="l" t="t" r="r" b="b"/>
              <a:pathLst>
                <a:path w="2805" h="3791" extrusionOk="0">
                  <a:moveTo>
                    <a:pt x="2508" y="1"/>
                  </a:moveTo>
                  <a:cubicBezTo>
                    <a:pt x="982" y="1"/>
                    <a:pt x="1" y="1703"/>
                    <a:pt x="852" y="3046"/>
                  </a:cubicBezTo>
                  <a:cubicBezTo>
                    <a:pt x="876" y="3094"/>
                    <a:pt x="876" y="3118"/>
                    <a:pt x="852" y="3165"/>
                  </a:cubicBezTo>
                  <a:lnTo>
                    <a:pt x="709" y="3689"/>
                  </a:lnTo>
                  <a:cubicBezTo>
                    <a:pt x="709" y="3748"/>
                    <a:pt x="741" y="3791"/>
                    <a:pt x="779" y="3791"/>
                  </a:cubicBezTo>
                  <a:cubicBezTo>
                    <a:pt x="787" y="3791"/>
                    <a:pt x="796" y="3789"/>
                    <a:pt x="804" y="3785"/>
                  </a:cubicBezTo>
                  <a:lnTo>
                    <a:pt x="1281" y="3666"/>
                  </a:lnTo>
                  <a:lnTo>
                    <a:pt x="1423" y="3165"/>
                  </a:lnTo>
                  <a:cubicBezTo>
                    <a:pt x="1423" y="3142"/>
                    <a:pt x="1423" y="3094"/>
                    <a:pt x="1400" y="3070"/>
                  </a:cubicBezTo>
                  <a:cubicBezTo>
                    <a:pt x="900" y="2284"/>
                    <a:pt x="995" y="1284"/>
                    <a:pt x="1638" y="617"/>
                  </a:cubicBezTo>
                  <a:cubicBezTo>
                    <a:pt x="1947" y="308"/>
                    <a:pt x="2352" y="93"/>
                    <a:pt x="2805" y="22"/>
                  </a:cubicBezTo>
                  <a:cubicBezTo>
                    <a:pt x="2704" y="8"/>
                    <a:pt x="2605" y="1"/>
                    <a:pt x="2508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1527;p54"/>
            <p:cNvSpPr/>
            <p:nvPr/>
          </p:nvSpPr>
          <p:spPr>
            <a:xfrm>
              <a:off x="2704867" y="2819551"/>
              <a:ext cx="64280" cy="11408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91" y="0"/>
                  </a:moveTo>
                  <a:cubicBezTo>
                    <a:pt x="0" y="24"/>
                    <a:pt x="0" y="310"/>
                    <a:pt x="191" y="334"/>
                  </a:cubicBezTo>
                  <a:lnTo>
                    <a:pt x="1715" y="334"/>
                  </a:lnTo>
                  <a:cubicBezTo>
                    <a:pt x="1882" y="310"/>
                    <a:pt x="1882" y="24"/>
                    <a:pt x="1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1528;p54"/>
            <p:cNvSpPr/>
            <p:nvPr/>
          </p:nvSpPr>
          <p:spPr>
            <a:xfrm>
              <a:off x="2696738" y="2841512"/>
              <a:ext cx="81357" cy="11408"/>
            </a:xfrm>
            <a:custGeom>
              <a:avLst/>
              <a:gdLst/>
              <a:ahLst/>
              <a:cxnLst/>
              <a:rect l="l" t="t" r="r" b="b"/>
              <a:pathLst>
                <a:path w="2382" h="334" extrusionOk="0">
                  <a:moveTo>
                    <a:pt x="191" y="0"/>
                  </a:moveTo>
                  <a:cubicBezTo>
                    <a:pt x="0" y="24"/>
                    <a:pt x="0" y="310"/>
                    <a:pt x="191" y="334"/>
                  </a:cubicBezTo>
                  <a:lnTo>
                    <a:pt x="2191" y="334"/>
                  </a:lnTo>
                  <a:cubicBezTo>
                    <a:pt x="2382" y="310"/>
                    <a:pt x="2382" y="24"/>
                    <a:pt x="2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1529;p54"/>
            <p:cNvSpPr/>
            <p:nvPr/>
          </p:nvSpPr>
          <p:spPr>
            <a:xfrm>
              <a:off x="2698343" y="2864294"/>
              <a:ext cx="78147" cy="10588"/>
            </a:xfrm>
            <a:custGeom>
              <a:avLst/>
              <a:gdLst/>
              <a:ahLst/>
              <a:cxnLst/>
              <a:rect l="l" t="t" r="r" b="b"/>
              <a:pathLst>
                <a:path w="2288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8"/>
                    <a:pt x="48" y="310"/>
                    <a:pt x="144" y="310"/>
                  </a:cubicBezTo>
                  <a:lnTo>
                    <a:pt x="2144" y="310"/>
                  </a:lnTo>
                  <a:cubicBezTo>
                    <a:pt x="2216" y="310"/>
                    <a:pt x="2287" y="238"/>
                    <a:pt x="2287" y="143"/>
                  </a:cubicBezTo>
                  <a:cubicBezTo>
                    <a:pt x="2287" y="72"/>
                    <a:pt x="2216" y="0"/>
                    <a:pt x="2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1530;p54"/>
            <p:cNvSpPr/>
            <p:nvPr/>
          </p:nvSpPr>
          <p:spPr>
            <a:xfrm>
              <a:off x="2704867" y="2885436"/>
              <a:ext cx="64280" cy="11408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91" y="0"/>
                  </a:moveTo>
                  <a:cubicBezTo>
                    <a:pt x="0" y="24"/>
                    <a:pt x="0" y="286"/>
                    <a:pt x="191" y="334"/>
                  </a:cubicBezTo>
                  <a:lnTo>
                    <a:pt x="1715" y="334"/>
                  </a:lnTo>
                  <a:cubicBezTo>
                    <a:pt x="1882" y="286"/>
                    <a:pt x="1882" y="24"/>
                    <a:pt x="1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1531" name="Google Shape;1531;p54"/>
          <p:cNvCxnSpPr>
            <a:stCxn id="1400" idx="3"/>
          </p:cNvCxnSpPr>
          <p:nvPr/>
        </p:nvCxnSpPr>
        <p:spPr>
          <a:xfrm flipV="1">
            <a:off x="2004907" y="2756747"/>
            <a:ext cx="539327" cy="1054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400" name="Google Shape;1400;p54"/>
          <p:cNvSpPr txBox="1"/>
          <p:nvPr/>
        </p:nvSpPr>
        <p:spPr>
          <a:xfrm>
            <a:off x="219287" y="3322321"/>
            <a:ext cx="1785620" cy="97620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28588" dist="76200" dir="264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121900" tIns="182867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2533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Society</a:t>
            </a:r>
            <a:endParaRPr sz="2533">
              <a:solidFill>
                <a:schemeClr val="dk1"/>
              </a:solidFill>
              <a:latin typeface="Azeret Mono Medium"/>
              <a:ea typeface="Azeret Mono Medium"/>
              <a:cs typeface="Azeret Mono Medium"/>
              <a:sym typeface="Azeret Mono Medium"/>
            </a:endParaRPr>
          </a:p>
        </p:txBody>
      </p:sp>
      <p:sp>
        <p:nvSpPr>
          <p:cNvPr id="2" name="Text Box 1"/>
          <p:cNvSpPr txBox="1"/>
          <p:nvPr>
            <p:custDataLst>
              <p:tags r:id="rId1"/>
            </p:custDataLst>
          </p:nvPr>
        </p:nvSpPr>
        <p:spPr>
          <a:xfrm>
            <a:off x="11336021" y="164253"/>
            <a:ext cx="7831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16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3;p37"/>
          <p:cNvSpPr txBox="1">
            <a:spLocks noGrp="1"/>
          </p:cNvSpPr>
          <p:nvPr>
            <p:ph type="title"/>
          </p:nvPr>
        </p:nvSpPr>
        <p:spPr>
          <a:xfrm>
            <a:off x="239607" y="69427"/>
            <a:ext cx="10427547" cy="8348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26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Society Simulation for LLM-Based Agents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7474" y="5255260"/>
            <a:ext cx="11386820" cy="1522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3">
                <a:solidFill>
                  <a:srgbClr val="7030A0"/>
                </a:solidFill>
              </a:rPr>
              <a:t>Constructing society simulations</a:t>
            </a:r>
            <a:r>
              <a:rPr lang="en-US" altLang="zh-CN" sz="2133"/>
              <a:t> requires careful design of composition, network, social influence, and outcomes. Diverse scenarios are then simulated, with both individual and system performance evaluated.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707814"/>
            <a:ext cx="9431020" cy="4496647"/>
          </a:xfrm>
          <a:prstGeom prst="rect">
            <a:avLst/>
          </a:prstGeom>
        </p:spPr>
      </p:pic>
      <p:sp>
        <p:nvSpPr>
          <p:cNvPr id="4" name="Text Box 3"/>
          <p:cNvSpPr txBox="1"/>
          <p:nvPr>
            <p:custDataLst>
              <p:tags r:id="rId1"/>
            </p:custDataLst>
          </p:nvPr>
        </p:nvSpPr>
        <p:spPr>
          <a:xfrm>
            <a:off x="11336021" y="164253"/>
            <a:ext cx="7831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17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3;p37"/>
          <p:cNvSpPr txBox="1">
            <a:spLocks noGrp="1"/>
          </p:cNvSpPr>
          <p:nvPr>
            <p:ph type="title"/>
          </p:nvPr>
        </p:nvSpPr>
        <p:spPr>
          <a:xfrm>
            <a:off x="239607" y="165100"/>
            <a:ext cx="10427547" cy="8348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26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Datasets and Benchmarks</a:t>
            </a:r>
          </a:p>
        </p:txBody>
      </p:sp>
      <p:sp>
        <p:nvSpPr>
          <p:cNvPr id="1660" name="Google Shape;1660;p60"/>
          <p:cNvSpPr txBox="1">
            <a:spLocks noGrp="1"/>
          </p:cNvSpPr>
          <p:nvPr>
            <p:ph type="subTitle" idx="1"/>
          </p:nvPr>
        </p:nvSpPr>
        <p:spPr>
          <a:xfrm>
            <a:off x="1548554" y="1070187"/>
            <a:ext cx="4045373" cy="490220"/>
          </a:xfrm>
          <a:prstGeom prst="rect">
            <a:avLst/>
          </a:prstGeom>
          <a:noFill/>
          <a:ln>
            <a:noFill/>
          </a:ln>
        </p:spPr>
        <p:txBody>
          <a:bodyPr spcFirstLastPara="0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/>
            <a:r>
              <a:rPr lang="en-GB" sz="2133">
                <a:sym typeface="+mn-ea"/>
              </a:rPr>
              <a:t>Individual Simulation</a:t>
            </a:r>
          </a:p>
        </p:txBody>
      </p:sp>
      <p:sp>
        <p:nvSpPr>
          <p:cNvPr id="1661" name="Google Shape;1661;p60"/>
          <p:cNvSpPr txBox="1"/>
          <p:nvPr/>
        </p:nvSpPr>
        <p:spPr>
          <a:xfrm>
            <a:off x="1548554" y="1440180"/>
            <a:ext cx="4820073" cy="117178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80990" indent="-380990">
              <a:buFont typeface="Arial" panose="020B0604020202090204" pitchFamily="34" charset="0"/>
              <a:buChar char="•"/>
            </a:pPr>
            <a:r>
              <a:rPr lang="en-US" altLang="zh-CN" sz="1867" b="1"/>
              <a:t>Description Datasets: </a:t>
            </a:r>
            <a:r>
              <a:rPr lang="en-US" altLang="zh-CN" sz="1867"/>
              <a:t>Life experiences, demographics from literature, Wikipedia, etc.</a:t>
            </a:r>
          </a:p>
          <a:p>
            <a:pPr marL="380990" indent="-380990">
              <a:buFont typeface="Arial" panose="020B0604020202090204" pitchFamily="34" charset="0"/>
              <a:buChar char="•"/>
            </a:pPr>
            <a:r>
              <a:rPr lang="en-US" altLang="zh-CN" sz="1867" b="1"/>
              <a:t>Dialogue Datasets: </a:t>
            </a:r>
            <a:r>
              <a:rPr lang="en-US" altLang="zh-CN" sz="1867"/>
              <a:t>Single/multi-turn conversations from social media, plot extracts, and evaluation-specific tasks.</a:t>
            </a:r>
          </a:p>
        </p:txBody>
      </p:sp>
      <p:sp>
        <p:nvSpPr>
          <p:cNvPr id="1662" name="Google Shape;1662;p60"/>
          <p:cNvSpPr txBox="1"/>
          <p:nvPr/>
        </p:nvSpPr>
        <p:spPr>
          <a:xfrm>
            <a:off x="7537027" y="1024467"/>
            <a:ext cx="3995420" cy="49022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altLang="zh-CN" sz="2133"/>
              <a:t>Scenario Simulation</a:t>
            </a:r>
          </a:p>
        </p:txBody>
      </p:sp>
      <p:sp>
        <p:nvSpPr>
          <p:cNvPr id="1663" name="Google Shape;1663;p60"/>
          <p:cNvSpPr txBox="1"/>
          <p:nvPr/>
        </p:nvSpPr>
        <p:spPr>
          <a:xfrm>
            <a:off x="7344833" y="1560407"/>
            <a:ext cx="4384040" cy="117178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80990" indent="-380990">
              <a:buFont typeface="Arial" panose="020B0604020202090204" pitchFamily="34" charset="0"/>
              <a:buChar char="•"/>
            </a:pPr>
            <a:r>
              <a:rPr lang="en-US" altLang="zh-CN" sz="1867"/>
              <a:t>Formats include QA, multiple-choice, rating, code, and games.</a:t>
            </a:r>
          </a:p>
          <a:p>
            <a:pPr marL="380990" indent="-380990">
              <a:buFont typeface="Arial" panose="020B0604020202090204" pitchFamily="34" charset="0"/>
              <a:buChar char="•"/>
            </a:pPr>
            <a:r>
              <a:rPr lang="en-US" altLang="zh-CN" sz="1867"/>
              <a:t>Categorized by difficulty (easy, medium, hard) and collection method (human-annotated, real-world, synthetic).</a:t>
            </a:r>
          </a:p>
        </p:txBody>
      </p:sp>
      <p:sp>
        <p:nvSpPr>
          <p:cNvPr id="1664" name="Google Shape;1664;p60"/>
          <p:cNvSpPr txBox="1"/>
          <p:nvPr/>
        </p:nvSpPr>
        <p:spPr>
          <a:xfrm>
            <a:off x="1548868" y="4018849"/>
            <a:ext cx="3484400" cy="490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900" b="0" i="0" u="none" strike="noStrike" cap="none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altLang="zh-CN" sz="2133"/>
              <a:t>Social Simulation</a:t>
            </a:r>
          </a:p>
        </p:txBody>
      </p:sp>
      <p:sp>
        <p:nvSpPr>
          <p:cNvPr id="1665" name="Google Shape;1665;p60"/>
          <p:cNvSpPr txBox="1"/>
          <p:nvPr/>
        </p:nvSpPr>
        <p:spPr>
          <a:xfrm>
            <a:off x="1549400" y="4549140"/>
            <a:ext cx="4819227" cy="1171787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80990" indent="-380990">
              <a:buFont typeface="Arial" panose="020B0604020202090204" pitchFamily="34" charset="0"/>
              <a:buChar char="•"/>
            </a:pPr>
            <a:r>
              <a:rPr lang="en-US" altLang="zh-CN" sz="1867" b="1"/>
              <a:t>Initialization: </a:t>
            </a:r>
            <a:r>
              <a:rPr lang="en-US" altLang="zh-CN" sz="1867"/>
              <a:t>Profiles and inter-agent relationships.</a:t>
            </a:r>
          </a:p>
          <a:p>
            <a:pPr marL="380990" indent="-380990">
              <a:buFont typeface="Arial" panose="020B0604020202090204" pitchFamily="34" charset="0"/>
              <a:buChar char="•"/>
            </a:pPr>
            <a:r>
              <a:rPr lang="en-US" altLang="zh-CN" sz="1867" b="1"/>
              <a:t>Evaluation: </a:t>
            </a:r>
            <a:r>
              <a:rPr lang="en-US" altLang="zh-CN" sz="1867"/>
              <a:t>Real-world behavior data from surveys, MovieLens, Amazon-Book, Twitter, etc.</a:t>
            </a:r>
          </a:p>
        </p:txBody>
      </p:sp>
      <p:grpSp>
        <p:nvGrpSpPr>
          <p:cNvPr id="1690" name="Google Shape;1690;p60"/>
          <p:cNvGrpSpPr/>
          <p:nvPr/>
        </p:nvGrpSpPr>
        <p:grpSpPr>
          <a:xfrm>
            <a:off x="642275" y="4008170"/>
            <a:ext cx="613332" cy="631785"/>
            <a:chOff x="7171965" y="2017011"/>
            <a:chExt cx="358730" cy="369523"/>
          </a:xfrm>
        </p:grpSpPr>
        <p:sp>
          <p:nvSpPr>
            <p:cNvPr id="1691" name="Google Shape;1691;p60"/>
            <p:cNvSpPr/>
            <p:nvPr/>
          </p:nvSpPr>
          <p:spPr>
            <a:xfrm>
              <a:off x="7172785" y="2190245"/>
              <a:ext cx="357910" cy="143178"/>
            </a:xfrm>
            <a:custGeom>
              <a:avLst/>
              <a:gdLst/>
              <a:ahLst/>
              <a:cxnLst/>
              <a:rect l="l" t="t" r="r" b="b"/>
              <a:pathLst>
                <a:path w="10479" h="4192" extrusionOk="0">
                  <a:moveTo>
                    <a:pt x="0" y="1"/>
                  </a:moveTo>
                  <a:lnTo>
                    <a:pt x="0" y="24"/>
                  </a:lnTo>
                  <a:lnTo>
                    <a:pt x="0" y="3739"/>
                  </a:lnTo>
                  <a:cubicBezTo>
                    <a:pt x="0" y="3978"/>
                    <a:pt x="191" y="4192"/>
                    <a:pt x="453" y="4192"/>
                  </a:cubicBezTo>
                  <a:lnTo>
                    <a:pt x="3120" y="4192"/>
                  </a:lnTo>
                  <a:lnTo>
                    <a:pt x="3120" y="3311"/>
                  </a:lnTo>
                  <a:cubicBezTo>
                    <a:pt x="3120" y="3263"/>
                    <a:pt x="3096" y="3239"/>
                    <a:pt x="3072" y="3215"/>
                  </a:cubicBezTo>
                  <a:lnTo>
                    <a:pt x="2525" y="3001"/>
                  </a:lnTo>
                  <a:cubicBezTo>
                    <a:pt x="2501" y="3001"/>
                    <a:pt x="2477" y="2977"/>
                    <a:pt x="2501" y="2954"/>
                  </a:cubicBezTo>
                  <a:cubicBezTo>
                    <a:pt x="2477" y="2930"/>
                    <a:pt x="2501" y="2906"/>
                    <a:pt x="2525" y="2906"/>
                  </a:cubicBezTo>
                  <a:lnTo>
                    <a:pt x="3072" y="2692"/>
                  </a:lnTo>
                  <a:cubicBezTo>
                    <a:pt x="3096" y="2668"/>
                    <a:pt x="3120" y="2644"/>
                    <a:pt x="3120" y="2596"/>
                  </a:cubicBezTo>
                  <a:lnTo>
                    <a:pt x="3120" y="2168"/>
                  </a:lnTo>
                  <a:cubicBezTo>
                    <a:pt x="3120" y="1977"/>
                    <a:pt x="3287" y="1810"/>
                    <a:pt x="3477" y="1810"/>
                  </a:cubicBezTo>
                  <a:lnTo>
                    <a:pt x="9431" y="1810"/>
                  </a:lnTo>
                  <a:cubicBezTo>
                    <a:pt x="9621" y="1810"/>
                    <a:pt x="9788" y="1977"/>
                    <a:pt x="9788" y="2168"/>
                  </a:cubicBezTo>
                  <a:lnTo>
                    <a:pt x="9788" y="4168"/>
                  </a:lnTo>
                  <a:lnTo>
                    <a:pt x="10026" y="4168"/>
                  </a:lnTo>
                  <a:cubicBezTo>
                    <a:pt x="10288" y="4168"/>
                    <a:pt x="10479" y="3978"/>
                    <a:pt x="10479" y="3739"/>
                  </a:cubicBezTo>
                  <a:lnTo>
                    <a:pt x="10479" y="24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7171965" y="2191064"/>
              <a:ext cx="52086" cy="142358"/>
            </a:xfrm>
            <a:custGeom>
              <a:avLst/>
              <a:gdLst/>
              <a:ahLst/>
              <a:cxnLst/>
              <a:rect l="l" t="t" r="r" b="b"/>
              <a:pathLst>
                <a:path w="1525" h="4168" extrusionOk="0">
                  <a:moveTo>
                    <a:pt x="1" y="0"/>
                  </a:moveTo>
                  <a:lnTo>
                    <a:pt x="1" y="3715"/>
                  </a:lnTo>
                  <a:cubicBezTo>
                    <a:pt x="1" y="3954"/>
                    <a:pt x="215" y="4168"/>
                    <a:pt x="453" y="4168"/>
                  </a:cubicBezTo>
                  <a:lnTo>
                    <a:pt x="1525" y="4168"/>
                  </a:lnTo>
                  <a:cubicBezTo>
                    <a:pt x="1287" y="4168"/>
                    <a:pt x="1072" y="3954"/>
                    <a:pt x="1072" y="371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3" name="Google Shape;1693;p60"/>
            <p:cNvSpPr/>
            <p:nvPr/>
          </p:nvSpPr>
          <p:spPr>
            <a:xfrm>
              <a:off x="7189965" y="2212719"/>
              <a:ext cx="108101" cy="98776"/>
            </a:xfrm>
            <a:custGeom>
              <a:avLst/>
              <a:gdLst/>
              <a:ahLst/>
              <a:cxnLst/>
              <a:rect l="l" t="t" r="r" b="b"/>
              <a:pathLst>
                <a:path w="3165" h="2892" extrusionOk="0">
                  <a:moveTo>
                    <a:pt x="1752" y="1"/>
                  </a:moveTo>
                  <a:cubicBezTo>
                    <a:pt x="1206" y="1"/>
                    <a:pt x="656" y="297"/>
                    <a:pt x="402" y="914"/>
                  </a:cubicBezTo>
                  <a:cubicBezTo>
                    <a:pt x="0" y="1938"/>
                    <a:pt x="819" y="2892"/>
                    <a:pt x="1749" y="2892"/>
                  </a:cubicBezTo>
                  <a:cubicBezTo>
                    <a:pt x="2030" y="2892"/>
                    <a:pt x="2322" y="2804"/>
                    <a:pt x="2593" y="2605"/>
                  </a:cubicBezTo>
                  <a:cubicBezTo>
                    <a:pt x="2593" y="2605"/>
                    <a:pt x="2569" y="2581"/>
                    <a:pt x="2546" y="2581"/>
                  </a:cubicBezTo>
                  <a:lnTo>
                    <a:pt x="1998" y="2343"/>
                  </a:lnTo>
                  <a:cubicBezTo>
                    <a:pt x="1974" y="2343"/>
                    <a:pt x="1974" y="2319"/>
                    <a:pt x="1974" y="2296"/>
                  </a:cubicBezTo>
                  <a:cubicBezTo>
                    <a:pt x="1974" y="2272"/>
                    <a:pt x="1974" y="2248"/>
                    <a:pt x="1998" y="2248"/>
                  </a:cubicBezTo>
                  <a:lnTo>
                    <a:pt x="2546" y="2034"/>
                  </a:lnTo>
                  <a:cubicBezTo>
                    <a:pt x="2569" y="2010"/>
                    <a:pt x="2593" y="1986"/>
                    <a:pt x="2593" y="1938"/>
                  </a:cubicBezTo>
                  <a:lnTo>
                    <a:pt x="2593" y="1510"/>
                  </a:lnTo>
                  <a:cubicBezTo>
                    <a:pt x="2593" y="1319"/>
                    <a:pt x="2760" y="1152"/>
                    <a:pt x="2950" y="1152"/>
                  </a:cubicBezTo>
                  <a:lnTo>
                    <a:pt x="3165" y="1152"/>
                  </a:lnTo>
                  <a:cubicBezTo>
                    <a:pt x="3011" y="398"/>
                    <a:pt x="2384" y="1"/>
                    <a:pt x="17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4" name="Google Shape;1694;p60"/>
            <p:cNvSpPr/>
            <p:nvPr/>
          </p:nvSpPr>
          <p:spPr>
            <a:xfrm>
              <a:off x="7184158" y="2213026"/>
              <a:ext cx="81391" cy="98435"/>
            </a:xfrm>
            <a:custGeom>
              <a:avLst/>
              <a:gdLst/>
              <a:ahLst/>
              <a:cxnLst/>
              <a:rect l="l" t="t" r="r" b="b"/>
              <a:pathLst>
                <a:path w="2383" h="2882" extrusionOk="0">
                  <a:moveTo>
                    <a:pt x="1930" y="0"/>
                  </a:moveTo>
                  <a:cubicBezTo>
                    <a:pt x="1" y="0"/>
                    <a:pt x="1" y="2882"/>
                    <a:pt x="1930" y="2882"/>
                  </a:cubicBezTo>
                  <a:cubicBezTo>
                    <a:pt x="2073" y="2882"/>
                    <a:pt x="2239" y="2858"/>
                    <a:pt x="2382" y="2787"/>
                  </a:cubicBezTo>
                  <a:cubicBezTo>
                    <a:pt x="1811" y="2596"/>
                    <a:pt x="1406" y="2048"/>
                    <a:pt x="1406" y="1429"/>
                  </a:cubicBezTo>
                  <a:cubicBezTo>
                    <a:pt x="1406" y="810"/>
                    <a:pt x="1811" y="262"/>
                    <a:pt x="2382" y="72"/>
                  </a:cubicBezTo>
                  <a:cubicBezTo>
                    <a:pt x="2239" y="24"/>
                    <a:pt x="2073" y="0"/>
                    <a:pt x="1930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5" name="Google Shape;1695;p60"/>
            <p:cNvSpPr/>
            <p:nvPr/>
          </p:nvSpPr>
          <p:spPr>
            <a:xfrm>
              <a:off x="7178489" y="2207083"/>
              <a:ext cx="125281" cy="109262"/>
            </a:xfrm>
            <a:custGeom>
              <a:avLst/>
              <a:gdLst/>
              <a:ahLst/>
              <a:cxnLst/>
              <a:rect l="l" t="t" r="r" b="b"/>
              <a:pathLst>
                <a:path w="3668" h="3199" extrusionOk="0">
                  <a:moveTo>
                    <a:pt x="2096" y="317"/>
                  </a:moveTo>
                  <a:cubicBezTo>
                    <a:pt x="2358" y="317"/>
                    <a:pt x="2643" y="412"/>
                    <a:pt x="2858" y="579"/>
                  </a:cubicBezTo>
                  <a:lnTo>
                    <a:pt x="1334" y="579"/>
                  </a:lnTo>
                  <a:cubicBezTo>
                    <a:pt x="1548" y="412"/>
                    <a:pt x="1810" y="317"/>
                    <a:pt x="2096" y="317"/>
                  </a:cubicBezTo>
                  <a:close/>
                  <a:moveTo>
                    <a:pt x="3167" y="889"/>
                  </a:moveTo>
                  <a:cubicBezTo>
                    <a:pt x="3215" y="984"/>
                    <a:pt x="3263" y="1079"/>
                    <a:pt x="3286" y="1151"/>
                  </a:cubicBezTo>
                  <a:lnTo>
                    <a:pt x="881" y="1151"/>
                  </a:lnTo>
                  <a:cubicBezTo>
                    <a:pt x="929" y="1079"/>
                    <a:pt x="976" y="984"/>
                    <a:pt x="1024" y="889"/>
                  </a:cubicBezTo>
                  <a:close/>
                  <a:moveTo>
                    <a:pt x="2084" y="1"/>
                  </a:moveTo>
                  <a:cubicBezTo>
                    <a:pt x="1641" y="1"/>
                    <a:pt x="1191" y="182"/>
                    <a:pt x="857" y="579"/>
                  </a:cubicBezTo>
                  <a:cubicBezTo>
                    <a:pt x="0" y="1627"/>
                    <a:pt x="738" y="3199"/>
                    <a:pt x="2096" y="3199"/>
                  </a:cubicBezTo>
                  <a:cubicBezTo>
                    <a:pt x="2381" y="3199"/>
                    <a:pt x="2691" y="3127"/>
                    <a:pt x="2929" y="2961"/>
                  </a:cubicBezTo>
                  <a:lnTo>
                    <a:pt x="2929" y="2818"/>
                  </a:lnTo>
                  <a:cubicBezTo>
                    <a:pt x="2929" y="2770"/>
                    <a:pt x="2905" y="2746"/>
                    <a:pt x="2882" y="2722"/>
                  </a:cubicBezTo>
                  <a:lnTo>
                    <a:pt x="2763" y="2699"/>
                  </a:lnTo>
                  <a:cubicBezTo>
                    <a:pt x="2565" y="2831"/>
                    <a:pt x="2331" y="2896"/>
                    <a:pt x="2095" y="2896"/>
                  </a:cubicBezTo>
                  <a:cubicBezTo>
                    <a:pt x="1820" y="2896"/>
                    <a:pt x="1541" y="2807"/>
                    <a:pt x="1310" y="2627"/>
                  </a:cubicBezTo>
                  <a:lnTo>
                    <a:pt x="2643" y="2627"/>
                  </a:lnTo>
                  <a:lnTo>
                    <a:pt x="2334" y="2508"/>
                  </a:lnTo>
                  <a:cubicBezTo>
                    <a:pt x="2310" y="2508"/>
                    <a:pt x="2310" y="2484"/>
                    <a:pt x="2310" y="2461"/>
                  </a:cubicBezTo>
                  <a:cubicBezTo>
                    <a:pt x="2310" y="2437"/>
                    <a:pt x="2310" y="2413"/>
                    <a:pt x="2334" y="2413"/>
                  </a:cubicBezTo>
                  <a:lnTo>
                    <a:pt x="2572" y="2318"/>
                  </a:lnTo>
                  <a:lnTo>
                    <a:pt x="1024" y="2318"/>
                  </a:lnTo>
                  <a:cubicBezTo>
                    <a:pt x="976" y="2222"/>
                    <a:pt x="929" y="2151"/>
                    <a:pt x="881" y="2056"/>
                  </a:cubicBezTo>
                  <a:lnTo>
                    <a:pt x="2929" y="2056"/>
                  </a:lnTo>
                  <a:lnTo>
                    <a:pt x="2929" y="1746"/>
                  </a:lnTo>
                  <a:lnTo>
                    <a:pt x="810" y="1746"/>
                  </a:lnTo>
                  <a:lnTo>
                    <a:pt x="810" y="1603"/>
                  </a:lnTo>
                  <a:lnTo>
                    <a:pt x="810" y="1484"/>
                  </a:lnTo>
                  <a:lnTo>
                    <a:pt x="3001" y="1484"/>
                  </a:lnTo>
                  <a:cubicBezTo>
                    <a:pt x="3072" y="1389"/>
                    <a:pt x="3167" y="1317"/>
                    <a:pt x="3286" y="1317"/>
                  </a:cubicBezTo>
                  <a:lnTo>
                    <a:pt x="3667" y="1317"/>
                  </a:lnTo>
                  <a:cubicBezTo>
                    <a:pt x="3520" y="489"/>
                    <a:pt x="2811" y="1"/>
                    <a:pt x="2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6" name="Google Shape;1696;p60"/>
            <p:cNvSpPr/>
            <p:nvPr/>
          </p:nvSpPr>
          <p:spPr>
            <a:xfrm>
              <a:off x="7255747" y="2251245"/>
              <a:ext cx="251381" cy="117152"/>
            </a:xfrm>
            <a:custGeom>
              <a:avLst/>
              <a:gdLst/>
              <a:ahLst/>
              <a:cxnLst/>
              <a:rect l="l" t="t" r="r" b="b"/>
              <a:pathLst>
                <a:path w="7360" h="3430" extrusionOk="0">
                  <a:moveTo>
                    <a:pt x="1024" y="1"/>
                  </a:moveTo>
                  <a:cubicBezTo>
                    <a:pt x="834" y="1"/>
                    <a:pt x="643" y="167"/>
                    <a:pt x="667" y="382"/>
                  </a:cubicBezTo>
                  <a:lnTo>
                    <a:pt x="667" y="810"/>
                  </a:lnTo>
                  <a:cubicBezTo>
                    <a:pt x="643" y="834"/>
                    <a:pt x="643" y="858"/>
                    <a:pt x="620" y="882"/>
                  </a:cubicBezTo>
                  <a:lnTo>
                    <a:pt x="72" y="1096"/>
                  </a:lnTo>
                  <a:cubicBezTo>
                    <a:pt x="0" y="1120"/>
                    <a:pt x="0" y="1215"/>
                    <a:pt x="72" y="1239"/>
                  </a:cubicBezTo>
                  <a:lnTo>
                    <a:pt x="620" y="1453"/>
                  </a:lnTo>
                  <a:cubicBezTo>
                    <a:pt x="643" y="1477"/>
                    <a:pt x="643" y="1501"/>
                    <a:pt x="667" y="1525"/>
                  </a:cubicBezTo>
                  <a:lnTo>
                    <a:pt x="667" y="3049"/>
                  </a:lnTo>
                  <a:cubicBezTo>
                    <a:pt x="667" y="3239"/>
                    <a:pt x="834" y="3430"/>
                    <a:pt x="1024" y="3430"/>
                  </a:cubicBezTo>
                  <a:lnTo>
                    <a:pt x="6978" y="3430"/>
                  </a:lnTo>
                  <a:cubicBezTo>
                    <a:pt x="7192" y="3430"/>
                    <a:pt x="7359" y="3239"/>
                    <a:pt x="7359" y="3049"/>
                  </a:cubicBezTo>
                  <a:lnTo>
                    <a:pt x="7359" y="382"/>
                  </a:lnTo>
                  <a:cubicBezTo>
                    <a:pt x="7359" y="167"/>
                    <a:pt x="7192" y="1"/>
                    <a:pt x="69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7" name="Google Shape;1697;p60"/>
            <p:cNvSpPr/>
            <p:nvPr/>
          </p:nvSpPr>
          <p:spPr>
            <a:xfrm>
              <a:off x="7255747" y="2251245"/>
              <a:ext cx="67559" cy="117152"/>
            </a:xfrm>
            <a:custGeom>
              <a:avLst/>
              <a:gdLst/>
              <a:ahLst/>
              <a:cxnLst/>
              <a:rect l="l" t="t" r="r" b="b"/>
              <a:pathLst>
                <a:path w="1978" h="3430" extrusionOk="0">
                  <a:moveTo>
                    <a:pt x="1024" y="1"/>
                  </a:moveTo>
                  <a:cubicBezTo>
                    <a:pt x="834" y="1"/>
                    <a:pt x="643" y="167"/>
                    <a:pt x="667" y="382"/>
                  </a:cubicBezTo>
                  <a:lnTo>
                    <a:pt x="667" y="810"/>
                  </a:lnTo>
                  <a:cubicBezTo>
                    <a:pt x="643" y="834"/>
                    <a:pt x="643" y="858"/>
                    <a:pt x="620" y="882"/>
                  </a:cubicBezTo>
                  <a:lnTo>
                    <a:pt x="72" y="1096"/>
                  </a:lnTo>
                  <a:cubicBezTo>
                    <a:pt x="0" y="1120"/>
                    <a:pt x="0" y="1215"/>
                    <a:pt x="72" y="1239"/>
                  </a:cubicBezTo>
                  <a:lnTo>
                    <a:pt x="620" y="1453"/>
                  </a:lnTo>
                  <a:cubicBezTo>
                    <a:pt x="643" y="1477"/>
                    <a:pt x="643" y="1501"/>
                    <a:pt x="667" y="1525"/>
                  </a:cubicBezTo>
                  <a:lnTo>
                    <a:pt x="667" y="3049"/>
                  </a:lnTo>
                  <a:cubicBezTo>
                    <a:pt x="667" y="3239"/>
                    <a:pt x="834" y="3430"/>
                    <a:pt x="1024" y="3430"/>
                  </a:cubicBezTo>
                  <a:lnTo>
                    <a:pt x="1977" y="3430"/>
                  </a:lnTo>
                  <a:cubicBezTo>
                    <a:pt x="1763" y="3430"/>
                    <a:pt x="1596" y="3239"/>
                    <a:pt x="1596" y="3049"/>
                  </a:cubicBezTo>
                  <a:lnTo>
                    <a:pt x="1572" y="3049"/>
                  </a:lnTo>
                  <a:lnTo>
                    <a:pt x="1572" y="382"/>
                  </a:lnTo>
                  <a:cubicBezTo>
                    <a:pt x="1572" y="167"/>
                    <a:pt x="1739" y="1"/>
                    <a:pt x="1953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8" name="Google Shape;1698;p60"/>
            <p:cNvSpPr/>
            <p:nvPr/>
          </p:nvSpPr>
          <p:spPr>
            <a:xfrm>
              <a:off x="7298851" y="2224810"/>
              <a:ext cx="114727" cy="111379"/>
            </a:xfrm>
            <a:custGeom>
              <a:avLst/>
              <a:gdLst/>
              <a:ahLst/>
              <a:cxnLst/>
              <a:rect l="l" t="t" r="r" b="b"/>
              <a:pathLst>
                <a:path w="3359" h="3261" extrusionOk="0">
                  <a:moveTo>
                    <a:pt x="1680" y="1"/>
                  </a:moveTo>
                  <a:cubicBezTo>
                    <a:pt x="1656" y="1"/>
                    <a:pt x="1632" y="13"/>
                    <a:pt x="1620" y="36"/>
                  </a:cubicBezTo>
                  <a:lnTo>
                    <a:pt x="1310" y="536"/>
                  </a:lnTo>
                  <a:cubicBezTo>
                    <a:pt x="1287" y="584"/>
                    <a:pt x="1263" y="584"/>
                    <a:pt x="1215" y="584"/>
                  </a:cubicBezTo>
                  <a:lnTo>
                    <a:pt x="667" y="370"/>
                  </a:lnTo>
                  <a:cubicBezTo>
                    <a:pt x="659" y="366"/>
                    <a:pt x="650" y="364"/>
                    <a:pt x="641" y="364"/>
                  </a:cubicBezTo>
                  <a:cubicBezTo>
                    <a:pt x="597" y="364"/>
                    <a:pt x="553" y="406"/>
                    <a:pt x="572" y="465"/>
                  </a:cubicBezTo>
                  <a:lnTo>
                    <a:pt x="667" y="1037"/>
                  </a:lnTo>
                  <a:cubicBezTo>
                    <a:pt x="667" y="1084"/>
                    <a:pt x="644" y="1108"/>
                    <a:pt x="620" y="1132"/>
                  </a:cubicBezTo>
                  <a:lnTo>
                    <a:pt x="72" y="1322"/>
                  </a:lnTo>
                  <a:cubicBezTo>
                    <a:pt x="1" y="1346"/>
                    <a:pt x="1" y="1418"/>
                    <a:pt x="48" y="1465"/>
                  </a:cubicBezTo>
                  <a:lnTo>
                    <a:pt x="501" y="1846"/>
                  </a:lnTo>
                  <a:cubicBezTo>
                    <a:pt x="525" y="1870"/>
                    <a:pt x="525" y="1894"/>
                    <a:pt x="501" y="1942"/>
                  </a:cubicBezTo>
                  <a:lnTo>
                    <a:pt x="215" y="2442"/>
                  </a:lnTo>
                  <a:cubicBezTo>
                    <a:pt x="191" y="2489"/>
                    <a:pt x="215" y="2561"/>
                    <a:pt x="286" y="2561"/>
                  </a:cubicBezTo>
                  <a:lnTo>
                    <a:pt x="882" y="2561"/>
                  </a:lnTo>
                  <a:cubicBezTo>
                    <a:pt x="906" y="2561"/>
                    <a:pt x="953" y="2585"/>
                    <a:pt x="953" y="2608"/>
                  </a:cubicBezTo>
                  <a:lnTo>
                    <a:pt x="1048" y="3204"/>
                  </a:lnTo>
                  <a:cubicBezTo>
                    <a:pt x="1066" y="3239"/>
                    <a:pt x="1096" y="3261"/>
                    <a:pt x="1130" y="3261"/>
                  </a:cubicBezTo>
                  <a:cubicBezTo>
                    <a:pt x="1142" y="3261"/>
                    <a:pt x="1155" y="3258"/>
                    <a:pt x="1168" y="3251"/>
                  </a:cubicBezTo>
                  <a:lnTo>
                    <a:pt x="1620" y="2870"/>
                  </a:lnTo>
                  <a:cubicBezTo>
                    <a:pt x="1632" y="2858"/>
                    <a:pt x="1650" y="2852"/>
                    <a:pt x="1668" y="2852"/>
                  </a:cubicBezTo>
                  <a:cubicBezTo>
                    <a:pt x="1685" y="2852"/>
                    <a:pt x="1703" y="2858"/>
                    <a:pt x="1715" y="2870"/>
                  </a:cubicBezTo>
                  <a:lnTo>
                    <a:pt x="2168" y="3251"/>
                  </a:lnTo>
                  <a:cubicBezTo>
                    <a:pt x="2180" y="3258"/>
                    <a:pt x="2195" y="3261"/>
                    <a:pt x="2210" y="3261"/>
                  </a:cubicBezTo>
                  <a:cubicBezTo>
                    <a:pt x="2250" y="3261"/>
                    <a:pt x="2293" y="3239"/>
                    <a:pt x="2311" y="3204"/>
                  </a:cubicBezTo>
                  <a:lnTo>
                    <a:pt x="2406" y="2608"/>
                  </a:lnTo>
                  <a:cubicBezTo>
                    <a:pt x="2406" y="2585"/>
                    <a:pt x="2430" y="2561"/>
                    <a:pt x="2477" y="2561"/>
                  </a:cubicBezTo>
                  <a:lnTo>
                    <a:pt x="3073" y="2561"/>
                  </a:lnTo>
                  <a:cubicBezTo>
                    <a:pt x="3120" y="2561"/>
                    <a:pt x="3168" y="2489"/>
                    <a:pt x="3144" y="2442"/>
                  </a:cubicBezTo>
                  <a:lnTo>
                    <a:pt x="2835" y="1942"/>
                  </a:lnTo>
                  <a:cubicBezTo>
                    <a:pt x="2811" y="1894"/>
                    <a:pt x="2835" y="1870"/>
                    <a:pt x="2858" y="1846"/>
                  </a:cubicBezTo>
                  <a:lnTo>
                    <a:pt x="3311" y="1465"/>
                  </a:lnTo>
                  <a:cubicBezTo>
                    <a:pt x="3358" y="1418"/>
                    <a:pt x="3335" y="1346"/>
                    <a:pt x="3287" y="1322"/>
                  </a:cubicBezTo>
                  <a:lnTo>
                    <a:pt x="2739" y="1132"/>
                  </a:lnTo>
                  <a:cubicBezTo>
                    <a:pt x="2692" y="1108"/>
                    <a:pt x="2668" y="1084"/>
                    <a:pt x="2692" y="1037"/>
                  </a:cubicBezTo>
                  <a:lnTo>
                    <a:pt x="2787" y="465"/>
                  </a:lnTo>
                  <a:cubicBezTo>
                    <a:pt x="2787" y="394"/>
                    <a:pt x="2739" y="370"/>
                    <a:pt x="2692" y="370"/>
                  </a:cubicBezTo>
                  <a:lnTo>
                    <a:pt x="2144" y="584"/>
                  </a:lnTo>
                  <a:cubicBezTo>
                    <a:pt x="2096" y="584"/>
                    <a:pt x="2049" y="584"/>
                    <a:pt x="2049" y="536"/>
                  </a:cubicBezTo>
                  <a:lnTo>
                    <a:pt x="1739" y="36"/>
                  </a:lnTo>
                  <a:cubicBezTo>
                    <a:pt x="1727" y="13"/>
                    <a:pt x="170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7298851" y="2224810"/>
              <a:ext cx="66739" cy="111379"/>
            </a:xfrm>
            <a:custGeom>
              <a:avLst/>
              <a:gdLst/>
              <a:ahLst/>
              <a:cxnLst/>
              <a:rect l="l" t="t" r="r" b="b"/>
              <a:pathLst>
                <a:path w="1954" h="3261" extrusionOk="0">
                  <a:moveTo>
                    <a:pt x="1680" y="1"/>
                  </a:moveTo>
                  <a:cubicBezTo>
                    <a:pt x="1656" y="1"/>
                    <a:pt x="1632" y="13"/>
                    <a:pt x="1620" y="36"/>
                  </a:cubicBezTo>
                  <a:lnTo>
                    <a:pt x="1310" y="536"/>
                  </a:lnTo>
                  <a:cubicBezTo>
                    <a:pt x="1287" y="584"/>
                    <a:pt x="1263" y="584"/>
                    <a:pt x="1215" y="584"/>
                  </a:cubicBezTo>
                  <a:lnTo>
                    <a:pt x="667" y="370"/>
                  </a:lnTo>
                  <a:cubicBezTo>
                    <a:pt x="659" y="366"/>
                    <a:pt x="650" y="364"/>
                    <a:pt x="641" y="364"/>
                  </a:cubicBezTo>
                  <a:cubicBezTo>
                    <a:pt x="597" y="364"/>
                    <a:pt x="553" y="406"/>
                    <a:pt x="572" y="465"/>
                  </a:cubicBezTo>
                  <a:lnTo>
                    <a:pt x="667" y="1037"/>
                  </a:lnTo>
                  <a:cubicBezTo>
                    <a:pt x="667" y="1084"/>
                    <a:pt x="667" y="1108"/>
                    <a:pt x="620" y="1132"/>
                  </a:cubicBezTo>
                  <a:lnTo>
                    <a:pt x="72" y="1322"/>
                  </a:lnTo>
                  <a:cubicBezTo>
                    <a:pt x="24" y="1346"/>
                    <a:pt x="1" y="1418"/>
                    <a:pt x="48" y="1465"/>
                  </a:cubicBezTo>
                  <a:lnTo>
                    <a:pt x="501" y="1846"/>
                  </a:lnTo>
                  <a:cubicBezTo>
                    <a:pt x="525" y="1870"/>
                    <a:pt x="525" y="1894"/>
                    <a:pt x="501" y="1942"/>
                  </a:cubicBezTo>
                  <a:lnTo>
                    <a:pt x="215" y="2442"/>
                  </a:lnTo>
                  <a:cubicBezTo>
                    <a:pt x="191" y="2489"/>
                    <a:pt x="215" y="2561"/>
                    <a:pt x="286" y="2561"/>
                  </a:cubicBezTo>
                  <a:lnTo>
                    <a:pt x="882" y="2561"/>
                  </a:lnTo>
                  <a:cubicBezTo>
                    <a:pt x="906" y="2561"/>
                    <a:pt x="953" y="2585"/>
                    <a:pt x="953" y="2608"/>
                  </a:cubicBezTo>
                  <a:lnTo>
                    <a:pt x="1048" y="3204"/>
                  </a:lnTo>
                  <a:cubicBezTo>
                    <a:pt x="1066" y="3239"/>
                    <a:pt x="1109" y="3261"/>
                    <a:pt x="1140" y="3261"/>
                  </a:cubicBezTo>
                  <a:cubicBezTo>
                    <a:pt x="1151" y="3261"/>
                    <a:pt x="1161" y="3258"/>
                    <a:pt x="1168" y="3251"/>
                  </a:cubicBezTo>
                  <a:lnTo>
                    <a:pt x="1596" y="2894"/>
                  </a:lnTo>
                  <a:cubicBezTo>
                    <a:pt x="1360" y="2588"/>
                    <a:pt x="1241" y="2211"/>
                    <a:pt x="1239" y="1811"/>
                  </a:cubicBezTo>
                  <a:lnTo>
                    <a:pt x="1239" y="1811"/>
                  </a:lnTo>
                  <a:cubicBezTo>
                    <a:pt x="1243" y="1244"/>
                    <a:pt x="1504" y="725"/>
                    <a:pt x="1953" y="394"/>
                  </a:cubicBezTo>
                  <a:lnTo>
                    <a:pt x="1739" y="36"/>
                  </a:lnTo>
                  <a:cubicBezTo>
                    <a:pt x="1727" y="13"/>
                    <a:pt x="1703" y="1"/>
                    <a:pt x="1680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7337275" y="2264224"/>
              <a:ext cx="37263" cy="11510"/>
            </a:xfrm>
            <a:custGeom>
              <a:avLst/>
              <a:gdLst/>
              <a:ahLst/>
              <a:cxnLst/>
              <a:rect l="l" t="t" r="r" b="b"/>
              <a:pathLst>
                <a:path w="1091" h="337" extrusionOk="0">
                  <a:moveTo>
                    <a:pt x="169" y="1"/>
                  </a:moveTo>
                  <a:cubicBezTo>
                    <a:pt x="0" y="1"/>
                    <a:pt x="0" y="336"/>
                    <a:pt x="169" y="336"/>
                  </a:cubicBezTo>
                  <a:cubicBezTo>
                    <a:pt x="174" y="336"/>
                    <a:pt x="180" y="336"/>
                    <a:pt x="185" y="335"/>
                  </a:cubicBezTo>
                  <a:lnTo>
                    <a:pt x="900" y="335"/>
                  </a:lnTo>
                  <a:cubicBezTo>
                    <a:pt x="1090" y="311"/>
                    <a:pt x="1090" y="25"/>
                    <a:pt x="900" y="2"/>
                  </a:cubicBezTo>
                  <a:lnTo>
                    <a:pt x="185" y="2"/>
                  </a:lnTo>
                  <a:cubicBezTo>
                    <a:pt x="180" y="1"/>
                    <a:pt x="17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7337890" y="2285400"/>
              <a:ext cx="35829" cy="10622"/>
            </a:xfrm>
            <a:custGeom>
              <a:avLst/>
              <a:gdLst/>
              <a:ahLst/>
              <a:cxnLst/>
              <a:rect l="l" t="t" r="r" b="b"/>
              <a:pathLst>
                <a:path w="1049" h="311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906" y="310"/>
                  </a:lnTo>
                  <a:cubicBezTo>
                    <a:pt x="977" y="310"/>
                    <a:pt x="1049" y="239"/>
                    <a:pt x="1049" y="168"/>
                  </a:cubicBezTo>
                  <a:cubicBezTo>
                    <a:pt x="1049" y="72"/>
                    <a:pt x="977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7394007" y="2315286"/>
              <a:ext cx="76507" cy="71247"/>
            </a:xfrm>
            <a:custGeom>
              <a:avLst/>
              <a:gdLst/>
              <a:ahLst/>
              <a:cxnLst/>
              <a:rect l="l" t="t" r="r" b="b"/>
              <a:pathLst>
                <a:path w="2240" h="2086" extrusionOk="0">
                  <a:moveTo>
                    <a:pt x="1120" y="1"/>
                  </a:moveTo>
                  <a:cubicBezTo>
                    <a:pt x="1090" y="1"/>
                    <a:pt x="1061" y="19"/>
                    <a:pt x="1049" y="55"/>
                  </a:cubicBezTo>
                  <a:lnTo>
                    <a:pt x="787" y="602"/>
                  </a:lnTo>
                  <a:cubicBezTo>
                    <a:pt x="763" y="626"/>
                    <a:pt x="739" y="650"/>
                    <a:pt x="715" y="650"/>
                  </a:cubicBezTo>
                  <a:lnTo>
                    <a:pt x="96" y="745"/>
                  </a:lnTo>
                  <a:cubicBezTo>
                    <a:pt x="25" y="745"/>
                    <a:pt x="1" y="840"/>
                    <a:pt x="49" y="864"/>
                  </a:cubicBezTo>
                  <a:lnTo>
                    <a:pt x="501" y="1317"/>
                  </a:lnTo>
                  <a:cubicBezTo>
                    <a:pt x="525" y="1341"/>
                    <a:pt x="525" y="1364"/>
                    <a:pt x="525" y="1388"/>
                  </a:cubicBezTo>
                  <a:lnTo>
                    <a:pt x="430" y="2007"/>
                  </a:lnTo>
                  <a:cubicBezTo>
                    <a:pt x="410" y="2046"/>
                    <a:pt x="454" y="2085"/>
                    <a:pt x="497" y="2085"/>
                  </a:cubicBezTo>
                  <a:cubicBezTo>
                    <a:pt x="507" y="2085"/>
                    <a:pt x="516" y="2083"/>
                    <a:pt x="525" y="2079"/>
                  </a:cubicBezTo>
                  <a:lnTo>
                    <a:pt x="1096" y="1793"/>
                  </a:lnTo>
                  <a:cubicBezTo>
                    <a:pt x="1108" y="1781"/>
                    <a:pt x="1120" y="1775"/>
                    <a:pt x="1132" y="1775"/>
                  </a:cubicBezTo>
                  <a:cubicBezTo>
                    <a:pt x="1144" y="1775"/>
                    <a:pt x="1156" y="1781"/>
                    <a:pt x="1168" y="1793"/>
                  </a:cubicBezTo>
                  <a:lnTo>
                    <a:pt x="1716" y="2079"/>
                  </a:lnTo>
                  <a:cubicBezTo>
                    <a:pt x="1724" y="2083"/>
                    <a:pt x="1734" y="2085"/>
                    <a:pt x="1744" y="2085"/>
                  </a:cubicBezTo>
                  <a:cubicBezTo>
                    <a:pt x="1787" y="2085"/>
                    <a:pt x="1835" y="2046"/>
                    <a:pt x="1835" y="2007"/>
                  </a:cubicBezTo>
                  <a:lnTo>
                    <a:pt x="1716" y="1388"/>
                  </a:lnTo>
                  <a:cubicBezTo>
                    <a:pt x="1716" y="1364"/>
                    <a:pt x="1716" y="1341"/>
                    <a:pt x="1739" y="1317"/>
                  </a:cubicBezTo>
                  <a:lnTo>
                    <a:pt x="2192" y="864"/>
                  </a:lnTo>
                  <a:cubicBezTo>
                    <a:pt x="2239" y="840"/>
                    <a:pt x="2216" y="745"/>
                    <a:pt x="2144" y="745"/>
                  </a:cubicBezTo>
                  <a:lnTo>
                    <a:pt x="1525" y="650"/>
                  </a:lnTo>
                  <a:cubicBezTo>
                    <a:pt x="1501" y="650"/>
                    <a:pt x="1477" y="626"/>
                    <a:pt x="1477" y="602"/>
                  </a:cubicBezTo>
                  <a:lnTo>
                    <a:pt x="1192" y="55"/>
                  </a:lnTo>
                  <a:cubicBezTo>
                    <a:pt x="1180" y="19"/>
                    <a:pt x="1150" y="1"/>
                    <a:pt x="1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7394007" y="2338272"/>
              <a:ext cx="36648" cy="48261"/>
            </a:xfrm>
            <a:custGeom>
              <a:avLst/>
              <a:gdLst/>
              <a:ahLst/>
              <a:cxnLst/>
              <a:rect l="l" t="t" r="r" b="b"/>
              <a:pathLst>
                <a:path w="1073" h="1413" extrusionOk="0">
                  <a:moveTo>
                    <a:pt x="596" y="1"/>
                  </a:moveTo>
                  <a:lnTo>
                    <a:pt x="96" y="72"/>
                  </a:lnTo>
                  <a:cubicBezTo>
                    <a:pt x="25" y="72"/>
                    <a:pt x="1" y="167"/>
                    <a:pt x="49" y="191"/>
                  </a:cubicBezTo>
                  <a:lnTo>
                    <a:pt x="501" y="644"/>
                  </a:lnTo>
                  <a:cubicBezTo>
                    <a:pt x="525" y="668"/>
                    <a:pt x="525" y="691"/>
                    <a:pt x="525" y="715"/>
                  </a:cubicBezTo>
                  <a:lnTo>
                    <a:pt x="430" y="1334"/>
                  </a:lnTo>
                  <a:cubicBezTo>
                    <a:pt x="410" y="1373"/>
                    <a:pt x="454" y="1412"/>
                    <a:pt x="497" y="1412"/>
                  </a:cubicBezTo>
                  <a:cubicBezTo>
                    <a:pt x="507" y="1412"/>
                    <a:pt x="516" y="1410"/>
                    <a:pt x="525" y="1406"/>
                  </a:cubicBezTo>
                  <a:lnTo>
                    <a:pt x="977" y="1168"/>
                  </a:lnTo>
                  <a:cubicBezTo>
                    <a:pt x="977" y="1168"/>
                    <a:pt x="977" y="1144"/>
                    <a:pt x="977" y="1144"/>
                  </a:cubicBezTo>
                  <a:lnTo>
                    <a:pt x="1073" y="525"/>
                  </a:lnTo>
                  <a:cubicBezTo>
                    <a:pt x="1073" y="501"/>
                    <a:pt x="1073" y="477"/>
                    <a:pt x="1049" y="453"/>
                  </a:cubicBezTo>
                  <a:lnTo>
                    <a:pt x="596" y="25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7449338" y="2271978"/>
              <a:ext cx="39893" cy="38185"/>
            </a:xfrm>
            <a:custGeom>
              <a:avLst/>
              <a:gdLst/>
              <a:ahLst/>
              <a:cxnLst/>
              <a:rect l="l" t="t" r="r" b="b"/>
              <a:pathLst>
                <a:path w="1168" h="1118" extrusionOk="0">
                  <a:moveTo>
                    <a:pt x="593" y="1"/>
                  </a:moveTo>
                  <a:cubicBezTo>
                    <a:pt x="578" y="1"/>
                    <a:pt x="560" y="13"/>
                    <a:pt x="548" y="37"/>
                  </a:cubicBezTo>
                  <a:lnTo>
                    <a:pt x="405" y="322"/>
                  </a:lnTo>
                  <a:cubicBezTo>
                    <a:pt x="405" y="346"/>
                    <a:pt x="381" y="346"/>
                    <a:pt x="381" y="346"/>
                  </a:cubicBezTo>
                  <a:lnTo>
                    <a:pt x="48" y="394"/>
                  </a:lnTo>
                  <a:cubicBezTo>
                    <a:pt x="0" y="394"/>
                    <a:pt x="0" y="441"/>
                    <a:pt x="24" y="465"/>
                  </a:cubicBezTo>
                  <a:lnTo>
                    <a:pt x="262" y="703"/>
                  </a:lnTo>
                  <a:cubicBezTo>
                    <a:pt x="262" y="703"/>
                    <a:pt x="262" y="727"/>
                    <a:pt x="262" y="727"/>
                  </a:cubicBezTo>
                  <a:lnTo>
                    <a:pt x="215" y="1061"/>
                  </a:lnTo>
                  <a:cubicBezTo>
                    <a:pt x="197" y="1095"/>
                    <a:pt x="218" y="1118"/>
                    <a:pt x="240" y="1118"/>
                  </a:cubicBezTo>
                  <a:cubicBezTo>
                    <a:pt x="248" y="1118"/>
                    <a:pt x="256" y="1115"/>
                    <a:pt x="262" y="1108"/>
                  </a:cubicBezTo>
                  <a:lnTo>
                    <a:pt x="572" y="942"/>
                  </a:lnTo>
                  <a:lnTo>
                    <a:pt x="596" y="942"/>
                  </a:lnTo>
                  <a:lnTo>
                    <a:pt x="905" y="1108"/>
                  </a:lnTo>
                  <a:cubicBezTo>
                    <a:pt x="912" y="1115"/>
                    <a:pt x="918" y="1118"/>
                    <a:pt x="924" y="1118"/>
                  </a:cubicBezTo>
                  <a:cubicBezTo>
                    <a:pt x="940" y="1118"/>
                    <a:pt x="953" y="1095"/>
                    <a:pt x="953" y="1061"/>
                  </a:cubicBezTo>
                  <a:lnTo>
                    <a:pt x="905" y="727"/>
                  </a:lnTo>
                  <a:cubicBezTo>
                    <a:pt x="881" y="727"/>
                    <a:pt x="881" y="703"/>
                    <a:pt x="905" y="703"/>
                  </a:cubicBezTo>
                  <a:lnTo>
                    <a:pt x="1143" y="465"/>
                  </a:lnTo>
                  <a:cubicBezTo>
                    <a:pt x="1167" y="441"/>
                    <a:pt x="1143" y="394"/>
                    <a:pt x="1120" y="394"/>
                  </a:cubicBezTo>
                  <a:lnTo>
                    <a:pt x="786" y="346"/>
                  </a:lnTo>
                  <a:cubicBezTo>
                    <a:pt x="762" y="346"/>
                    <a:pt x="762" y="346"/>
                    <a:pt x="762" y="322"/>
                  </a:cubicBezTo>
                  <a:lnTo>
                    <a:pt x="596" y="37"/>
                  </a:lnTo>
                  <a:lnTo>
                    <a:pt x="619" y="37"/>
                  </a:lnTo>
                  <a:cubicBezTo>
                    <a:pt x="619" y="13"/>
                    <a:pt x="608" y="1"/>
                    <a:pt x="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7483493" y="2211387"/>
              <a:ext cx="10622" cy="10622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67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39" y="310"/>
                    <a:pt x="310" y="239"/>
                    <a:pt x="310" y="144"/>
                  </a:cubicBezTo>
                  <a:cubicBezTo>
                    <a:pt x="310" y="48"/>
                    <a:pt x="239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7467235" y="2211387"/>
              <a:ext cx="10588" cy="10622"/>
            </a:xfrm>
            <a:custGeom>
              <a:avLst/>
              <a:gdLst/>
              <a:ahLst/>
              <a:cxnLst/>
              <a:rect l="l" t="t" r="r" b="b"/>
              <a:pathLst>
                <a:path w="310" h="311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39"/>
                    <a:pt x="72" y="310"/>
                    <a:pt x="143" y="310"/>
                  </a:cubicBezTo>
                  <a:cubicBezTo>
                    <a:pt x="238" y="310"/>
                    <a:pt x="310" y="239"/>
                    <a:pt x="310" y="144"/>
                  </a:cubicBezTo>
                  <a:cubicBezTo>
                    <a:pt x="310" y="48"/>
                    <a:pt x="238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7450158" y="2211387"/>
              <a:ext cx="10588" cy="10622"/>
            </a:xfrm>
            <a:custGeom>
              <a:avLst/>
              <a:gdLst/>
              <a:ahLst/>
              <a:cxnLst/>
              <a:rect l="l" t="t" r="r" b="b"/>
              <a:pathLst>
                <a:path w="310" h="311" extrusionOk="0">
                  <a:moveTo>
                    <a:pt x="167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38" y="310"/>
                    <a:pt x="310" y="239"/>
                    <a:pt x="310" y="144"/>
                  </a:cubicBezTo>
                  <a:cubicBezTo>
                    <a:pt x="310" y="48"/>
                    <a:pt x="238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7269580" y="2028384"/>
              <a:ext cx="210702" cy="74868"/>
            </a:xfrm>
            <a:custGeom>
              <a:avLst/>
              <a:gdLst/>
              <a:ahLst/>
              <a:cxnLst/>
              <a:rect l="l" t="t" r="r" b="b"/>
              <a:pathLst>
                <a:path w="6169" h="2192" extrusionOk="0">
                  <a:moveTo>
                    <a:pt x="119" y="0"/>
                  </a:moveTo>
                  <a:lnTo>
                    <a:pt x="119" y="24"/>
                  </a:lnTo>
                  <a:cubicBezTo>
                    <a:pt x="119" y="120"/>
                    <a:pt x="72" y="215"/>
                    <a:pt x="0" y="286"/>
                  </a:cubicBezTo>
                  <a:lnTo>
                    <a:pt x="5239" y="2191"/>
                  </a:lnTo>
                  <a:lnTo>
                    <a:pt x="6168" y="219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7171965" y="2102398"/>
              <a:ext cx="358730" cy="88701"/>
            </a:xfrm>
            <a:custGeom>
              <a:avLst/>
              <a:gdLst/>
              <a:ahLst/>
              <a:cxnLst/>
              <a:rect l="l" t="t" r="r" b="b"/>
              <a:pathLst>
                <a:path w="10503" h="2597" extrusionOk="0">
                  <a:moveTo>
                    <a:pt x="453" y="1"/>
                  </a:moveTo>
                  <a:cubicBezTo>
                    <a:pt x="215" y="1"/>
                    <a:pt x="1" y="215"/>
                    <a:pt x="1" y="453"/>
                  </a:cubicBezTo>
                  <a:lnTo>
                    <a:pt x="1" y="2596"/>
                  </a:lnTo>
                  <a:lnTo>
                    <a:pt x="10503" y="2596"/>
                  </a:lnTo>
                  <a:lnTo>
                    <a:pt x="10503" y="453"/>
                  </a:lnTo>
                  <a:cubicBezTo>
                    <a:pt x="10479" y="191"/>
                    <a:pt x="10288" y="1"/>
                    <a:pt x="10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7249224" y="2017011"/>
              <a:ext cx="25275" cy="25241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382" y="0"/>
                  </a:moveTo>
                  <a:cubicBezTo>
                    <a:pt x="168" y="0"/>
                    <a:pt x="1" y="167"/>
                    <a:pt x="1" y="357"/>
                  </a:cubicBezTo>
                  <a:cubicBezTo>
                    <a:pt x="1" y="572"/>
                    <a:pt x="168" y="738"/>
                    <a:pt x="382" y="738"/>
                  </a:cubicBezTo>
                  <a:cubicBezTo>
                    <a:pt x="572" y="738"/>
                    <a:pt x="739" y="572"/>
                    <a:pt x="739" y="357"/>
                  </a:cubicBezTo>
                  <a:cubicBezTo>
                    <a:pt x="739" y="167"/>
                    <a:pt x="572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7171965" y="2102398"/>
              <a:ext cx="52086" cy="88701"/>
            </a:xfrm>
            <a:custGeom>
              <a:avLst/>
              <a:gdLst/>
              <a:ahLst/>
              <a:cxnLst/>
              <a:rect l="l" t="t" r="r" b="b"/>
              <a:pathLst>
                <a:path w="1525" h="2597" extrusionOk="0">
                  <a:moveTo>
                    <a:pt x="453" y="1"/>
                  </a:moveTo>
                  <a:cubicBezTo>
                    <a:pt x="215" y="1"/>
                    <a:pt x="1" y="191"/>
                    <a:pt x="1" y="453"/>
                  </a:cubicBezTo>
                  <a:lnTo>
                    <a:pt x="1" y="2573"/>
                  </a:lnTo>
                  <a:lnTo>
                    <a:pt x="1072" y="2596"/>
                  </a:lnTo>
                  <a:lnTo>
                    <a:pt x="1072" y="453"/>
                  </a:lnTo>
                  <a:cubicBezTo>
                    <a:pt x="1072" y="191"/>
                    <a:pt x="1287" y="1"/>
                    <a:pt x="1525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7263876" y="2138192"/>
              <a:ext cx="174908" cy="20356"/>
            </a:xfrm>
            <a:custGeom>
              <a:avLst/>
              <a:gdLst/>
              <a:ahLst/>
              <a:cxnLst/>
              <a:rect l="l" t="t" r="r" b="b"/>
              <a:pathLst>
                <a:path w="5121" h="596" extrusionOk="0">
                  <a:moveTo>
                    <a:pt x="1" y="0"/>
                  </a:moveTo>
                  <a:lnTo>
                    <a:pt x="1" y="596"/>
                  </a:lnTo>
                  <a:lnTo>
                    <a:pt x="5121" y="596"/>
                  </a:lnTo>
                  <a:lnTo>
                    <a:pt x="5121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7460712" y="2127604"/>
              <a:ext cx="39893" cy="39893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96" y="1"/>
                  </a:moveTo>
                  <a:cubicBezTo>
                    <a:pt x="263" y="1"/>
                    <a:pt x="1" y="263"/>
                    <a:pt x="1" y="596"/>
                  </a:cubicBezTo>
                  <a:cubicBezTo>
                    <a:pt x="1" y="906"/>
                    <a:pt x="263" y="1168"/>
                    <a:pt x="596" y="1168"/>
                  </a:cubicBezTo>
                  <a:cubicBezTo>
                    <a:pt x="929" y="1168"/>
                    <a:pt x="1168" y="906"/>
                    <a:pt x="1168" y="596"/>
                  </a:cubicBezTo>
                  <a:cubicBezTo>
                    <a:pt x="1168" y="263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7201236" y="2127604"/>
              <a:ext cx="39893" cy="39893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96" y="1"/>
                  </a:moveTo>
                  <a:cubicBezTo>
                    <a:pt x="263" y="1"/>
                    <a:pt x="1" y="263"/>
                    <a:pt x="1" y="596"/>
                  </a:cubicBezTo>
                  <a:cubicBezTo>
                    <a:pt x="1" y="906"/>
                    <a:pt x="263" y="1168"/>
                    <a:pt x="596" y="1168"/>
                  </a:cubicBezTo>
                  <a:cubicBezTo>
                    <a:pt x="930" y="1168"/>
                    <a:pt x="1168" y="906"/>
                    <a:pt x="1168" y="596"/>
                  </a:cubicBezTo>
                  <a:cubicBezTo>
                    <a:pt x="1168" y="263"/>
                    <a:pt x="930" y="1"/>
                    <a:pt x="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7268146" y="2142223"/>
              <a:ext cx="166369" cy="10691"/>
            </a:xfrm>
            <a:custGeom>
              <a:avLst/>
              <a:gdLst/>
              <a:ahLst/>
              <a:cxnLst/>
              <a:rect l="l" t="t" r="r" b="b"/>
              <a:pathLst>
                <a:path w="4871" h="313" extrusionOk="0">
                  <a:moveTo>
                    <a:pt x="167" y="0"/>
                  </a:moveTo>
                  <a:cubicBezTo>
                    <a:pt x="1" y="0"/>
                    <a:pt x="1" y="312"/>
                    <a:pt x="167" y="312"/>
                  </a:cubicBezTo>
                  <a:cubicBezTo>
                    <a:pt x="173" y="312"/>
                    <a:pt x="179" y="312"/>
                    <a:pt x="185" y="311"/>
                  </a:cubicBezTo>
                  <a:lnTo>
                    <a:pt x="4686" y="311"/>
                  </a:lnTo>
                  <a:cubicBezTo>
                    <a:pt x="4692" y="312"/>
                    <a:pt x="4698" y="312"/>
                    <a:pt x="4704" y="312"/>
                  </a:cubicBezTo>
                  <a:cubicBezTo>
                    <a:pt x="4871" y="312"/>
                    <a:pt x="4871" y="0"/>
                    <a:pt x="4704" y="0"/>
                  </a:cubicBezTo>
                  <a:cubicBezTo>
                    <a:pt x="4698" y="0"/>
                    <a:pt x="4692" y="1"/>
                    <a:pt x="4686" y="1"/>
                  </a:cubicBezTo>
                  <a:lnTo>
                    <a:pt x="185" y="1"/>
                  </a:lnTo>
                  <a:cubicBezTo>
                    <a:pt x="179" y="1"/>
                    <a:pt x="17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7285018" y="2138192"/>
              <a:ext cx="10622" cy="20356"/>
            </a:xfrm>
            <a:custGeom>
              <a:avLst/>
              <a:gdLst/>
              <a:ahLst/>
              <a:cxnLst/>
              <a:rect l="l" t="t" r="r" b="b"/>
              <a:pathLst>
                <a:path w="311" h="596" extrusionOk="0">
                  <a:moveTo>
                    <a:pt x="1" y="0"/>
                  </a:moveTo>
                  <a:lnTo>
                    <a:pt x="1" y="596"/>
                  </a:lnTo>
                  <a:lnTo>
                    <a:pt x="310" y="596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7253288" y="2127604"/>
              <a:ext cx="196084" cy="40713"/>
            </a:xfrm>
            <a:custGeom>
              <a:avLst/>
              <a:gdLst/>
              <a:ahLst/>
              <a:cxnLst/>
              <a:rect l="l" t="t" r="r" b="b"/>
              <a:pathLst>
                <a:path w="5741" h="1192" extrusionOk="0">
                  <a:moveTo>
                    <a:pt x="5407" y="310"/>
                  </a:moveTo>
                  <a:lnTo>
                    <a:pt x="5407" y="882"/>
                  </a:lnTo>
                  <a:lnTo>
                    <a:pt x="334" y="882"/>
                  </a:lnTo>
                  <a:lnTo>
                    <a:pt x="334" y="310"/>
                  </a:lnTo>
                  <a:close/>
                  <a:moveTo>
                    <a:pt x="239" y="1"/>
                  </a:moveTo>
                  <a:cubicBezTo>
                    <a:pt x="120" y="1"/>
                    <a:pt x="1" y="96"/>
                    <a:pt x="1" y="215"/>
                  </a:cubicBezTo>
                  <a:lnTo>
                    <a:pt x="1" y="977"/>
                  </a:lnTo>
                  <a:cubicBezTo>
                    <a:pt x="1" y="1096"/>
                    <a:pt x="120" y="1192"/>
                    <a:pt x="239" y="1192"/>
                  </a:cubicBezTo>
                  <a:lnTo>
                    <a:pt x="5502" y="1192"/>
                  </a:lnTo>
                  <a:cubicBezTo>
                    <a:pt x="5621" y="1192"/>
                    <a:pt x="5740" y="1096"/>
                    <a:pt x="5740" y="977"/>
                  </a:cubicBezTo>
                  <a:lnTo>
                    <a:pt x="5740" y="215"/>
                  </a:lnTo>
                  <a:cubicBezTo>
                    <a:pt x="5740" y="96"/>
                    <a:pt x="5621" y="1"/>
                    <a:pt x="5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18" name="Google Shape;1718;p60"/>
          <p:cNvGrpSpPr/>
          <p:nvPr/>
        </p:nvGrpSpPr>
        <p:grpSpPr>
          <a:xfrm>
            <a:off x="6636415" y="1181209"/>
            <a:ext cx="634239" cy="449240"/>
            <a:chOff x="5569583" y="2091024"/>
            <a:chExt cx="370957" cy="262754"/>
          </a:xfrm>
        </p:grpSpPr>
        <p:sp>
          <p:nvSpPr>
            <p:cNvPr id="1719" name="Google Shape;1719;p60"/>
            <p:cNvSpPr/>
            <p:nvPr/>
          </p:nvSpPr>
          <p:spPr>
            <a:xfrm>
              <a:off x="5883570" y="2108887"/>
              <a:ext cx="52906" cy="103353"/>
            </a:xfrm>
            <a:custGeom>
              <a:avLst/>
              <a:gdLst/>
              <a:ahLst/>
              <a:cxnLst/>
              <a:rect l="l" t="t" r="r" b="b"/>
              <a:pathLst>
                <a:path w="1549" h="3026" extrusionOk="0">
                  <a:moveTo>
                    <a:pt x="589" y="0"/>
                  </a:moveTo>
                  <a:cubicBezTo>
                    <a:pt x="576" y="0"/>
                    <a:pt x="562" y="1"/>
                    <a:pt x="548" y="1"/>
                  </a:cubicBezTo>
                  <a:lnTo>
                    <a:pt x="0" y="1"/>
                  </a:lnTo>
                  <a:lnTo>
                    <a:pt x="0" y="596"/>
                  </a:lnTo>
                  <a:lnTo>
                    <a:pt x="548" y="596"/>
                  </a:lnTo>
                  <a:cubicBezTo>
                    <a:pt x="786" y="596"/>
                    <a:pt x="953" y="763"/>
                    <a:pt x="953" y="1001"/>
                  </a:cubicBezTo>
                  <a:lnTo>
                    <a:pt x="953" y="2025"/>
                  </a:lnTo>
                  <a:cubicBezTo>
                    <a:pt x="953" y="2263"/>
                    <a:pt x="786" y="2430"/>
                    <a:pt x="548" y="2430"/>
                  </a:cubicBezTo>
                  <a:lnTo>
                    <a:pt x="0" y="2430"/>
                  </a:lnTo>
                  <a:lnTo>
                    <a:pt x="0" y="3026"/>
                  </a:lnTo>
                  <a:lnTo>
                    <a:pt x="548" y="3026"/>
                  </a:lnTo>
                  <a:cubicBezTo>
                    <a:pt x="1096" y="3026"/>
                    <a:pt x="1548" y="2597"/>
                    <a:pt x="1548" y="2049"/>
                  </a:cubicBezTo>
                  <a:lnTo>
                    <a:pt x="1548" y="1001"/>
                  </a:lnTo>
                  <a:cubicBezTo>
                    <a:pt x="1548" y="467"/>
                    <a:pt x="1140" y="0"/>
                    <a:pt x="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5745277" y="2091024"/>
              <a:ext cx="139147" cy="155371"/>
            </a:xfrm>
            <a:custGeom>
              <a:avLst/>
              <a:gdLst/>
              <a:ahLst/>
              <a:cxnLst/>
              <a:rect l="l" t="t" r="r" b="b"/>
              <a:pathLst>
                <a:path w="4074" h="4549" extrusionOk="0">
                  <a:moveTo>
                    <a:pt x="96" y="0"/>
                  </a:moveTo>
                  <a:cubicBezTo>
                    <a:pt x="49" y="0"/>
                    <a:pt x="1" y="48"/>
                    <a:pt x="1" y="119"/>
                  </a:cubicBezTo>
                  <a:lnTo>
                    <a:pt x="1" y="3310"/>
                  </a:lnTo>
                  <a:lnTo>
                    <a:pt x="311" y="3310"/>
                  </a:lnTo>
                  <a:cubicBezTo>
                    <a:pt x="358" y="3310"/>
                    <a:pt x="406" y="3358"/>
                    <a:pt x="406" y="3406"/>
                  </a:cubicBezTo>
                  <a:lnTo>
                    <a:pt x="406" y="4549"/>
                  </a:lnTo>
                  <a:lnTo>
                    <a:pt x="3954" y="4549"/>
                  </a:lnTo>
                  <a:cubicBezTo>
                    <a:pt x="4026" y="4453"/>
                    <a:pt x="4073" y="4358"/>
                    <a:pt x="4073" y="4239"/>
                  </a:cubicBezTo>
                  <a:lnTo>
                    <a:pt x="4073" y="95"/>
                  </a:lnTo>
                  <a:cubicBezTo>
                    <a:pt x="4073" y="48"/>
                    <a:pt x="4026" y="0"/>
                    <a:pt x="3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5745277" y="2091024"/>
              <a:ext cx="34223" cy="155371"/>
            </a:xfrm>
            <a:custGeom>
              <a:avLst/>
              <a:gdLst/>
              <a:ahLst/>
              <a:cxnLst/>
              <a:rect l="l" t="t" r="r" b="b"/>
              <a:pathLst>
                <a:path w="1002" h="4549" extrusionOk="0">
                  <a:moveTo>
                    <a:pt x="96" y="0"/>
                  </a:moveTo>
                  <a:cubicBezTo>
                    <a:pt x="49" y="0"/>
                    <a:pt x="1" y="48"/>
                    <a:pt x="1" y="95"/>
                  </a:cubicBezTo>
                  <a:lnTo>
                    <a:pt x="1" y="3310"/>
                  </a:lnTo>
                  <a:lnTo>
                    <a:pt x="311" y="3310"/>
                  </a:lnTo>
                  <a:cubicBezTo>
                    <a:pt x="358" y="3310"/>
                    <a:pt x="406" y="3358"/>
                    <a:pt x="406" y="3406"/>
                  </a:cubicBezTo>
                  <a:lnTo>
                    <a:pt x="406" y="4549"/>
                  </a:lnTo>
                  <a:lnTo>
                    <a:pt x="1001" y="4549"/>
                  </a:lnTo>
                  <a:cubicBezTo>
                    <a:pt x="930" y="4453"/>
                    <a:pt x="882" y="4358"/>
                    <a:pt x="882" y="4239"/>
                  </a:cubicBezTo>
                  <a:lnTo>
                    <a:pt x="882" y="95"/>
                  </a:lnTo>
                  <a:cubicBezTo>
                    <a:pt x="882" y="48"/>
                    <a:pt x="930" y="0"/>
                    <a:pt x="1001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5784350" y="2124360"/>
              <a:ext cx="60215" cy="63494"/>
            </a:xfrm>
            <a:custGeom>
              <a:avLst/>
              <a:gdLst/>
              <a:ahLst/>
              <a:cxnLst/>
              <a:rect l="l" t="t" r="r" b="b"/>
              <a:pathLst>
                <a:path w="1763" h="1859" extrusionOk="0">
                  <a:moveTo>
                    <a:pt x="881" y="548"/>
                  </a:moveTo>
                  <a:lnTo>
                    <a:pt x="1143" y="1096"/>
                  </a:lnTo>
                  <a:lnTo>
                    <a:pt x="643" y="1096"/>
                  </a:lnTo>
                  <a:lnTo>
                    <a:pt x="881" y="548"/>
                  </a:lnTo>
                  <a:close/>
                  <a:moveTo>
                    <a:pt x="881" y="1"/>
                  </a:moveTo>
                  <a:cubicBezTo>
                    <a:pt x="834" y="1"/>
                    <a:pt x="786" y="48"/>
                    <a:pt x="738" y="96"/>
                  </a:cubicBezTo>
                  <a:lnTo>
                    <a:pt x="48" y="1644"/>
                  </a:lnTo>
                  <a:cubicBezTo>
                    <a:pt x="0" y="1715"/>
                    <a:pt x="48" y="1810"/>
                    <a:pt x="119" y="1834"/>
                  </a:cubicBezTo>
                  <a:cubicBezTo>
                    <a:pt x="139" y="1848"/>
                    <a:pt x="161" y="1853"/>
                    <a:pt x="183" y="1853"/>
                  </a:cubicBezTo>
                  <a:cubicBezTo>
                    <a:pt x="240" y="1853"/>
                    <a:pt x="299" y="1814"/>
                    <a:pt x="333" y="1763"/>
                  </a:cubicBezTo>
                  <a:lnTo>
                    <a:pt x="500" y="1429"/>
                  </a:lnTo>
                  <a:lnTo>
                    <a:pt x="1286" y="1429"/>
                  </a:lnTo>
                  <a:lnTo>
                    <a:pt x="1453" y="1763"/>
                  </a:lnTo>
                  <a:cubicBezTo>
                    <a:pt x="1477" y="1810"/>
                    <a:pt x="1524" y="1858"/>
                    <a:pt x="1596" y="1858"/>
                  </a:cubicBezTo>
                  <a:cubicBezTo>
                    <a:pt x="1619" y="1858"/>
                    <a:pt x="1643" y="1858"/>
                    <a:pt x="1667" y="1834"/>
                  </a:cubicBezTo>
                  <a:cubicBezTo>
                    <a:pt x="1738" y="1810"/>
                    <a:pt x="1762" y="1715"/>
                    <a:pt x="1738" y="1644"/>
                  </a:cubicBezTo>
                  <a:lnTo>
                    <a:pt x="1048" y="96"/>
                  </a:lnTo>
                  <a:cubicBezTo>
                    <a:pt x="1024" y="48"/>
                    <a:pt x="953" y="1"/>
                    <a:pt x="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5790839" y="2203258"/>
              <a:ext cx="48022" cy="21996"/>
            </a:xfrm>
            <a:custGeom>
              <a:avLst/>
              <a:gdLst/>
              <a:ahLst/>
              <a:cxnLst/>
              <a:rect l="l" t="t" r="r" b="b"/>
              <a:pathLst>
                <a:path w="1406" h="644" extrusionOk="0">
                  <a:moveTo>
                    <a:pt x="72" y="1"/>
                  </a:moveTo>
                  <a:cubicBezTo>
                    <a:pt x="24" y="1"/>
                    <a:pt x="1" y="24"/>
                    <a:pt x="1" y="72"/>
                  </a:cubicBezTo>
                  <a:lnTo>
                    <a:pt x="1" y="572"/>
                  </a:lnTo>
                  <a:cubicBezTo>
                    <a:pt x="1" y="596"/>
                    <a:pt x="24" y="644"/>
                    <a:pt x="72" y="644"/>
                  </a:cubicBezTo>
                  <a:lnTo>
                    <a:pt x="1334" y="644"/>
                  </a:lnTo>
                  <a:cubicBezTo>
                    <a:pt x="1382" y="644"/>
                    <a:pt x="1406" y="596"/>
                    <a:pt x="1406" y="572"/>
                  </a:cubicBezTo>
                  <a:lnTo>
                    <a:pt x="1406" y="72"/>
                  </a:lnTo>
                  <a:cubicBezTo>
                    <a:pt x="1406" y="24"/>
                    <a:pt x="1382" y="1"/>
                    <a:pt x="1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5790839" y="2203258"/>
              <a:ext cx="21176" cy="21996"/>
            </a:xfrm>
            <a:custGeom>
              <a:avLst/>
              <a:gdLst/>
              <a:ahLst/>
              <a:cxnLst/>
              <a:rect l="l" t="t" r="r" b="b"/>
              <a:pathLst>
                <a:path w="620" h="644" extrusionOk="0">
                  <a:moveTo>
                    <a:pt x="72" y="1"/>
                  </a:moveTo>
                  <a:cubicBezTo>
                    <a:pt x="24" y="1"/>
                    <a:pt x="1" y="24"/>
                    <a:pt x="1" y="72"/>
                  </a:cubicBezTo>
                  <a:lnTo>
                    <a:pt x="1" y="572"/>
                  </a:lnTo>
                  <a:cubicBezTo>
                    <a:pt x="1" y="596"/>
                    <a:pt x="24" y="644"/>
                    <a:pt x="72" y="644"/>
                  </a:cubicBezTo>
                  <a:lnTo>
                    <a:pt x="620" y="644"/>
                  </a:lnTo>
                  <a:cubicBezTo>
                    <a:pt x="572" y="644"/>
                    <a:pt x="548" y="596"/>
                    <a:pt x="548" y="572"/>
                  </a:cubicBezTo>
                  <a:lnTo>
                    <a:pt x="548" y="72"/>
                  </a:lnTo>
                  <a:cubicBezTo>
                    <a:pt x="548" y="24"/>
                    <a:pt x="572" y="1"/>
                    <a:pt x="620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5" name="Google Shape;1725;p60"/>
            <p:cNvSpPr/>
            <p:nvPr/>
          </p:nvSpPr>
          <p:spPr>
            <a:xfrm>
              <a:off x="5759109" y="2245542"/>
              <a:ext cx="181431" cy="10622"/>
            </a:xfrm>
            <a:custGeom>
              <a:avLst/>
              <a:gdLst/>
              <a:ahLst/>
              <a:cxnLst/>
              <a:rect l="l" t="t" r="r" b="b"/>
              <a:pathLst>
                <a:path w="5312" h="311" extrusionOk="0">
                  <a:moveTo>
                    <a:pt x="1" y="1"/>
                  </a:moveTo>
                  <a:lnTo>
                    <a:pt x="1" y="310"/>
                  </a:lnTo>
                  <a:lnTo>
                    <a:pt x="5145" y="310"/>
                  </a:lnTo>
                  <a:cubicBezTo>
                    <a:pt x="5240" y="310"/>
                    <a:pt x="5311" y="239"/>
                    <a:pt x="5311" y="144"/>
                  </a:cubicBezTo>
                  <a:cubicBezTo>
                    <a:pt x="5311" y="72"/>
                    <a:pt x="5240" y="1"/>
                    <a:pt x="5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6" name="Google Shape;1726;p60"/>
            <p:cNvSpPr/>
            <p:nvPr/>
          </p:nvSpPr>
          <p:spPr>
            <a:xfrm>
              <a:off x="5569583" y="2221155"/>
              <a:ext cx="46417" cy="87061"/>
            </a:xfrm>
            <a:custGeom>
              <a:avLst/>
              <a:gdLst/>
              <a:ahLst/>
              <a:cxnLst/>
              <a:rect l="l" t="t" r="r" b="b"/>
              <a:pathLst>
                <a:path w="1359" h="2549" extrusionOk="0">
                  <a:moveTo>
                    <a:pt x="596" y="0"/>
                  </a:moveTo>
                  <a:cubicBezTo>
                    <a:pt x="263" y="0"/>
                    <a:pt x="1" y="262"/>
                    <a:pt x="1" y="596"/>
                  </a:cubicBezTo>
                  <a:lnTo>
                    <a:pt x="1" y="1953"/>
                  </a:lnTo>
                  <a:cubicBezTo>
                    <a:pt x="1" y="2287"/>
                    <a:pt x="263" y="2549"/>
                    <a:pt x="596" y="2549"/>
                  </a:cubicBezTo>
                  <a:lnTo>
                    <a:pt x="1358" y="2549"/>
                  </a:lnTo>
                  <a:lnTo>
                    <a:pt x="1358" y="1953"/>
                  </a:lnTo>
                  <a:lnTo>
                    <a:pt x="668" y="1953"/>
                  </a:lnTo>
                  <a:cubicBezTo>
                    <a:pt x="620" y="1953"/>
                    <a:pt x="596" y="1929"/>
                    <a:pt x="596" y="1882"/>
                  </a:cubicBezTo>
                  <a:lnTo>
                    <a:pt x="596" y="667"/>
                  </a:lnTo>
                  <a:cubicBezTo>
                    <a:pt x="596" y="643"/>
                    <a:pt x="620" y="596"/>
                    <a:pt x="668" y="596"/>
                  </a:cubicBezTo>
                  <a:lnTo>
                    <a:pt x="1358" y="596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5615146" y="2203258"/>
              <a:ext cx="144817" cy="140753"/>
            </a:xfrm>
            <a:custGeom>
              <a:avLst/>
              <a:gdLst/>
              <a:ahLst/>
              <a:cxnLst/>
              <a:rect l="l" t="t" r="r" b="b"/>
              <a:pathLst>
                <a:path w="4240" h="4121" extrusionOk="0">
                  <a:moveTo>
                    <a:pt x="120" y="1"/>
                  </a:moveTo>
                  <a:cubicBezTo>
                    <a:pt x="72" y="1"/>
                    <a:pt x="24" y="48"/>
                    <a:pt x="24" y="120"/>
                  </a:cubicBezTo>
                  <a:lnTo>
                    <a:pt x="24" y="3287"/>
                  </a:lnTo>
                  <a:cubicBezTo>
                    <a:pt x="1" y="3620"/>
                    <a:pt x="191" y="3930"/>
                    <a:pt x="477" y="4120"/>
                  </a:cubicBezTo>
                  <a:lnTo>
                    <a:pt x="3763" y="4120"/>
                  </a:lnTo>
                  <a:cubicBezTo>
                    <a:pt x="4049" y="3930"/>
                    <a:pt x="4216" y="3620"/>
                    <a:pt x="4240" y="3287"/>
                  </a:cubicBezTo>
                  <a:lnTo>
                    <a:pt x="4240" y="120"/>
                  </a:lnTo>
                  <a:cubicBezTo>
                    <a:pt x="4240" y="48"/>
                    <a:pt x="4168" y="1"/>
                    <a:pt x="41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8" name="Google Shape;1728;p60"/>
            <p:cNvSpPr/>
            <p:nvPr/>
          </p:nvSpPr>
          <p:spPr>
            <a:xfrm>
              <a:off x="5615146" y="2203258"/>
              <a:ext cx="41532" cy="140753"/>
            </a:xfrm>
            <a:custGeom>
              <a:avLst/>
              <a:gdLst/>
              <a:ahLst/>
              <a:cxnLst/>
              <a:rect l="l" t="t" r="r" b="b"/>
              <a:pathLst>
                <a:path w="1216" h="4121" extrusionOk="0">
                  <a:moveTo>
                    <a:pt x="120" y="1"/>
                  </a:moveTo>
                  <a:cubicBezTo>
                    <a:pt x="72" y="1"/>
                    <a:pt x="24" y="48"/>
                    <a:pt x="1" y="120"/>
                  </a:cubicBezTo>
                  <a:lnTo>
                    <a:pt x="1" y="3287"/>
                  </a:lnTo>
                  <a:cubicBezTo>
                    <a:pt x="1" y="3620"/>
                    <a:pt x="191" y="3930"/>
                    <a:pt x="477" y="4120"/>
                  </a:cubicBezTo>
                  <a:lnTo>
                    <a:pt x="1215" y="4120"/>
                  </a:lnTo>
                  <a:cubicBezTo>
                    <a:pt x="929" y="3930"/>
                    <a:pt x="739" y="3620"/>
                    <a:pt x="739" y="3287"/>
                  </a:cubicBezTo>
                  <a:lnTo>
                    <a:pt x="739" y="120"/>
                  </a:lnTo>
                  <a:cubicBezTo>
                    <a:pt x="739" y="48"/>
                    <a:pt x="786" y="1"/>
                    <a:pt x="858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9" name="Google Shape;1729;p60"/>
            <p:cNvSpPr/>
            <p:nvPr/>
          </p:nvSpPr>
          <p:spPr>
            <a:xfrm>
              <a:off x="5643631" y="2231743"/>
              <a:ext cx="88666" cy="88666"/>
            </a:xfrm>
            <a:custGeom>
              <a:avLst/>
              <a:gdLst/>
              <a:ahLst/>
              <a:cxnLst/>
              <a:rect l="l" t="t" r="r" b="b"/>
              <a:pathLst>
                <a:path w="2596" h="2596" extrusionOk="0">
                  <a:moveTo>
                    <a:pt x="1286" y="0"/>
                  </a:moveTo>
                  <a:cubicBezTo>
                    <a:pt x="572" y="0"/>
                    <a:pt x="0" y="572"/>
                    <a:pt x="0" y="1286"/>
                  </a:cubicBezTo>
                  <a:cubicBezTo>
                    <a:pt x="0" y="2000"/>
                    <a:pt x="572" y="2596"/>
                    <a:pt x="1286" y="2596"/>
                  </a:cubicBezTo>
                  <a:cubicBezTo>
                    <a:pt x="2001" y="2596"/>
                    <a:pt x="2596" y="2000"/>
                    <a:pt x="2596" y="1286"/>
                  </a:cubicBezTo>
                  <a:cubicBezTo>
                    <a:pt x="2596" y="572"/>
                    <a:pt x="2001" y="0"/>
                    <a:pt x="1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5639567" y="2231743"/>
              <a:ext cx="60215" cy="88735"/>
            </a:xfrm>
            <a:custGeom>
              <a:avLst/>
              <a:gdLst/>
              <a:ahLst/>
              <a:cxnLst/>
              <a:rect l="l" t="t" r="r" b="b"/>
              <a:pathLst>
                <a:path w="1763" h="2598" extrusionOk="0">
                  <a:moveTo>
                    <a:pt x="1405" y="0"/>
                  </a:moveTo>
                  <a:cubicBezTo>
                    <a:pt x="619" y="0"/>
                    <a:pt x="0" y="691"/>
                    <a:pt x="119" y="1477"/>
                  </a:cubicBezTo>
                  <a:cubicBezTo>
                    <a:pt x="219" y="2139"/>
                    <a:pt x="776" y="2598"/>
                    <a:pt x="1405" y="2598"/>
                  </a:cubicBezTo>
                  <a:cubicBezTo>
                    <a:pt x="1522" y="2598"/>
                    <a:pt x="1642" y="2582"/>
                    <a:pt x="1762" y="2548"/>
                  </a:cubicBezTo>
                  <a:cubicBezTo>
                    <a:pt x="1215" y="2382"/>
                    <a:pt x="834" y="1858"/>
                    <a:pt x="834" y="1286"/>
                  </a:cubicBezTo>
                  <a:cubicBezTo>
                    <a:pt x="834" y="714"/>
                    <a:pt x="1215" y="214"/>
                    <a:pt x="1762" y="48"/>
                  </a:cubicBezTo>
                  <a:cubicBezTo>
                    <a:pt x="1643" y="0"/>
                    <a:pt x="1524" y="0"/>
                    <a:pt x="1405" y="0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5662314" y="2250016"/>
              <a:ext cx="50481" cy="46656"/>
            </a:xfrm>
            <a:custGeom>
              <a:avLst/>
              <a:gdLst/>
              <a:ahLst/>
              <a:cxnLst/>
              <a:rect l="l" t="t" r="r" b="b"/>
              <a:pathLst>
                <a:path w="1478" h="1366" extrusionOk="0">
                  <a:moveTo>
                    <a:pt x="748" y="1"/>
                  </a:moveTo>
                  <a:cubicBezTo>
                    <a:pt x="721" y="1"/>
                    <a:pt x="691" y="13"/>
                    <a:pt x="668" y="37"/>
                  </a:cubicBezTo>
                  <a:lnTo>
                    <a:pt x="525" y="370"/>
                  </a:lnTo>
                  <a:cubicBezTo>
                    <a:pt x="501" y="394"/>
                    <a:pt x="477" y="418"/>
                    <a:pt x="453" y="418"/>
                  </a:cubicBezTo>
                  <a:lnTo>
                    <a:pt x="96" y="465"/>
                  </a:lnTo>
                  <a:cubicBezTo>
                    <a:pt x="25" y="489"/>
                    <a:pt x="1" y="561"/>
                    <a:pt x="48" y="584"/>
                  </a:cubicBezTo>
                  <a:lnTo>
                    <a:pt x="310" y="846"/>
                  </a:lnTo>
                  <a:cubicBezTo>
                    <a:pt x="334" y="870"/>
                    <a:pt x="334" y="894"/>
                    <a:pt x="334" y="918"/>
                  </a:cubicBezTo>
                  <a:lnTo>
                    <a:pt x="287" y="1275"/>
                  </a:lnTo>
                  <a:cubicBezTo>
                    <a:pt x="269" y="1326"/>
                    <a:pt x="302" y="1366"/>
                    <a:pt x="339" y="1366"/>
                  </a:cubicBezTo>
                  <a:cubicBezTo>
                    <a:pt x="353" y="1366"/>
                    <a:pt x="369" y="1360"/>
                    <a:pt x="382" y="1346"/>
                  </a:cubicBezTo>
                  <a:lnTo>
                    <a:pt x="715" y="1180"/>
                  </a:lnTo>
                  <a:lnTo>
                    <a:pt x="787" y="1180"/>
                  </a:lnTo>
                  <a:lnTo>
                    <a:pt x="1120" y="1346"/>
                  </a:lnTo>
                  <a:cubicBezTo>
                    <a:pt x="1133" y="1360"/>
                    <a:pt x="1147" y="1366"/>
                    <a:pt x="1159" y="1366"/>
                  </a:cubicBezTo>
                  <a:cubicBezTo>
                    <a:pt x="1191" y="1366"/>
                    <a:pt x="1215" y="1326"/>
                    <a:pt x="1215" y="1275"/>
                  </a:cubicBezTo>
                  <a:lnTo>
                    <a:pt x="1144" y="918"/>
                  </a:lnTo>
                  <a:cubicBezTo>
                    <a:pt x="1144" y="894"/>
                    <a:pt x="1144" y="870"/>
                    <a:pt x="1168" y="846"/>
                  </a:cubicBezTo>
                  <a:lnTo>
                    <a:pt x="1430" y="584"/>
                  </a:lnTo>
                  <a:cubicBezTo>
                    <a:pt x="1477" y="561"/>
                    <a:pt x="1454" y="489"/>
                    <a:pt x="1406" y="465"/>
                  </a:cubicBezTo>
                  <a:lnTo>
                    <a:pt x="1025" y="418"/>
                  </a:lnTo>
                  <a:cubicBezTo>
                    <a:pt x="1001" y="418"/>
                    <a:pt x="977" y="394"/>
                    <a:pt x="977" y="370"/>
                  </a:cubicBezTo>
                  <a:lnTo>
                    <a:pt x="811" y="37"/>
                  </a:lnTo>
                  <a:cubicBezTo>
                    <a:pt x="799" y="13"/>
                    <a:pt x="775" y="1"/>
                    <a:pt x="7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2" name="Google Shape;1732;p60"/>
            <p:cNvSpPr/>
            <p:nvPr/>
          </p:nvSpPr>
          <p:spPr>
            <a:xfrm>
              <a:off x="5661943" y="2264259"/>
              <a:ext cx="25241" cy="32789"/>
            </a:xfrm>
            <a:custGeom>
              <a:avLst/>
              <a:gdLst/>
              <a:ahLst/>
              <a:cxnLst/>
              <a:rect l="l" t="t" r="r" b="b"/>
              <a:pathLst>
                <a:path w="739" h="960" extrusionOk="0">
                  <a:moveTo>
                    <a:pt x="453" y="1"/>
                  </a:moveTo>
                  <a:cubicBezTo>
                    <a:pt x="450" y="1"/>
                    <a:pt x="448" y="1"/>
                    <a:pt x="446" y="2"/>
                  </a:cubicBezTo>
                  <a:lnTo>
                    <a:pt x="446" y="2"/>
                  </a:lnTo>
                  <a:lnTo>
                    <a:pt x="453" y="1"/>
                  </a:lnTo>
                  <a:close/>
                  <a:moveTo>
                    <a:pt x="446" y="2"/>
                  </a:moveTo>
                  <a:lnTo>
                    <a:pt x="72" y="48"/>
                  </a:lnTo>
                  <a:cubicBezTo>
                    <a:pt x="24" y="72"/>
                    <a:pt x="1" y="144"/>
                    <a:pt x="48" y="167"/>
                  </a:cubicBezTo>
                  <a:lnTo>
                    <a:pt x="310" y="429"/>
                  </a:lnTo>
                  <a:cubicBezTo>
                    <a:pt x="334" y="453"/>
                    <a:pt x="334" y="477"/>
                    <a:pt x="334" y="501"/>
                  </a:cubicBezTo>
                  <a:lnTo>
                    <a:pt x="263" y="858"/>
                  </a:lnTo>
                  <a:cubicBezTo>
                    <a:pt x="263" y="917"/>
                    <a:pt x="295" y="959"/>
                    <a:pt x="346" y="959"/>
                  </a:cubicBezTo>
                  <a:cubicBezTo>
                    <a:pt x="357" y="959"/>
                    <a:pt x="369" y="957"/>
                    <a:pt x="382" y="953"/>
                  </a:cubicBezTo>
                  <a:lnTo>
                    <a:pt x="667" y="763"/>
                  </a:lnTo>
                  <a:cubicBezTo>
                    <a:pt x="667" y="739"/>
                    <a:pt x="667" y="739"/>
                    <a:pt x="667" y="715"/>
                  </a:cubicBezTo>
                  <a:lnTo>
                    <a:pt x="739" y="358"/>
                  </a:lnTo>
                  <a:cubicBezTo>
                    <a:pt x="739" y="334"/>
                    <a:pt x="739" y="310"/>
                    <a:pt x="715" y="286"/>
                  </a:cubicBezTo>
                  <a:lnTo>
                    <a:pt x="453" y="24"/>
                  </a:lnTo>
                  <a:cubicBezTo>
                    <a:pt x="432" y="24"/>
                    <a:pt x="430" y="6"/>
                    <a:pt x="446" y="2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5580991" y="2343157"/>
              <a:ext cx="213127" cy="10622"/>
            </a:xfrm>
            <a:custGeom>
              <a:avLst/>
              <a:gdLst/>
              <a:ahLst/>
              <a:cxnLst/>
              <a:rect l="l" t="t" r="r" b="b"/>
              <a:pathLst>
                <a:path w="6240" h="311" extrusionOk="0">
                  <a:moveTo>
                    <a:pt x="191" y="1"/>
                  </a:moveTo>
                  <a:cubicBezTo>
                    <a:pt x="0" y="24"/>
                    <a:pt x="0" y="286"/>
                    <a:pt x="191" y="310"/>
                  </a:cubicBezTo>
                  <a:lnTo>
                    <a:pt x="6073" y="310"/>
                  </a:lnTo>
                  <a:cubicBezTo>
                    <a:pt x="6240" y="286"/>
                    <a:pt x="6240" y="24"/>
                    <a:pt x="6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34" name="Google Shape;1734;p60"/>
          <p:cNvGrpSpPr/>
          <p:nvPr/>
        </p:nvGrpSpPr>
        <p:grpSpPr>
          <a:xfrm>
            <a:off x="669611" y="1203188"/>
            <a:ext cx="564803" cy="536491"/>
            <a:chOff x="3199397" y="2014551"/>
            <a:chExt cx="373382" cy="354666"/>
          </a:xfrm>
        </p:grpSpPr>
        <p:sp>
          <p:nvSpPr>
            <p:cNvPr id="1735" name="Google Shape;1735;p60"/>
            <p:cNvSpPr/>
            <p:nvPr/>
          </p:nvSpPr>
          <p:spPr>
            <a:xfrm>
              <a:off x="3405181" y="2158515"/>
              <a:ext cx="149701" cy="162714"/>
            </a:xfrm>
            <a:custGeom>
              <a:avLst/>
              <a:gdLst/>
              <a:ahLst/>
              <a:cxnLst/>
              <a:rect l="l" t="t" r="r" b="b"/>
              <a:pathLst>
                <a:path w="4383" h="4764" extrusionOk="0">
                  <a:moveTo>
                    <a:pt x="1" y="1"/>
                  </a:moveTo>
                  <a:lnTo>
                    <a:pt x="1" y="4764"/>
                  </a:lnTo>
                  <a:lnTo>
                    <a:pt x="4383" y="4764"/>
                  </a:lnTo>
                  <a:lnTo>
                    <a:pt x="4383" y="1906"/>
                  </a:lnTo>
                  <a:lnTo>
                    <a:pt x="4335" y="185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3217294" y="2345616"/>
              <a:ext cx="40713" cy="13833"/>
            </a:xfrm>
            <a:custGeom>
              <a:avLst/>
              <a:gdLst/>
              <a:ahLst/>
              <a:cxnLst/>
              <a:rect l="l" t="t" r="r" b="b"/>
              <a:pathLst>
                <a:path w="1192" h="405" extrusionOk="0">
                  <a:moveTo>
                    <a:pt x="1" y="0"/>
                  </a:moveTo>
                  <a:lnTo>
                    <a:pt x="1" y="405"/>
                  </a:lnTo>
                  <a:lnTo>
                    <a:pt x="1191" y="405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3217294" y="2345616"/>
              <a:ext cx="18751" cy="13833"/>
            </a:xfrm>
            <a:custGeom>
              <a:avLst/>
              <a:gdLst/>
              <a:ahLst/>
              <a:cxnLst/>
              <a:rect l="l" t="t" r="r" b="b"/>
              <a:pathLst>
                <a:path w="549" h="405" extrusionOk="0">
                  <a:moveTo>
                    <a:pt x="1" y="0"/>
                  </a:moveTo>
                  <a:lnTo>
                    <a:pt x="1" y="405"/>
                  </a:lnTo>
                  <a:lnTo>
                    <a:pt x="548" y="405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326283" y="2345616"/>
              <a:ext cx="40713" cy="13833"/>
            </a:xfrm>
            <a:custGeom>
              <a:avLst/>
              <a:gdLst/>
              <a:ahLst/>
              <a:cxnLst/>
              <a:rect l="l" t="t" r="r" b="b"/>
              <a:pathLst>
                <a:path w="1192" h="405" extrusionOk="0">
                  <a:moveTo>
                    <a:pt x="1" y="0"/>
                  </a:moveTo>
                  <a:lnTo>
                    <a:pt x="1" y="405"/>
                  </a:lnTo>
                  <a:lnTo>
                    <a:pt x="1191" y="405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3326283" y="2345616"/>
              <a:ext cx="18751" cy="13833"/>
            </a:xfrm>
            <a:custGeom>
              <a:avLst/>
              <a:gdLst/>
              <a:ahLst/>
              <a:cxnLst/>
              <a:rect l="l" t="t" r="r" b="b"/>
              <a:pathLst>
                <a:path w="549" h="405" extrusionOk="0">
                  <a:moveTo>
                    <a:pt x="1" y="0"/>
                  </a:moveTo>
                  <a:lnTo>
                    <a:pt x="1" y="405"/>
                  </a:lnTo>
                  <a:lnTo>
                    <a:pt x="548" y="405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3217294" y="2033268"/>
              <a:ext cx="149701" cy="288781"/>
            </a:xfrm>
            <a:custGeom>
              <a:avLst/>
              <a:gdLst/>
              <a:ahLst/>
              <a:cxnLst/>
              <a:rect l="l" t="t" r="r" b="b"/>
              <a:pathLst>
                <a:path w="4383" h="8455" extrusionOk="0">
                  <a:moveTo>
                    <a:pt x="1" y="0"/>
                  </a:moveTo>
                  <a:lnTo>
                    <a:pt x="1" y="8454"/>
                  </a:lnTo>
                  <a:lnTo>
                    <a:pt x="4382" y="8454"/>
                  </a:lnTo>
                  <a:lnTo>
                    <a:pt x="4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3217294" y="2033268"/>
              <a:ext cx="24421" cy="288781"/>
            </a:xfrm>
            <a:custGeom>
              <a:avLst/>
              <a:gdLst/>
              <a:ahLst/>
              <a:cxnLst/>
              <a:rect l="l" t="t" r="r" b="b"/>
              <a:pathLst>
                <a:path w="715" h="8455" extrusionOk="0">
                  <a:moveTo>
                    <a:pt x="1" y="0"/>
                  </a:moveTo>
                  <a:lnTo>
                    <a:pt x="1" y="8454"/>
                  </a:lnTo>
                  <a:lnTo>
                    <a:pt x="715" y="845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3242501" y="2264259"/>
              <a:ext cx="98469" cy="31764"/>
            </a:xfrm>
            <a:custGeom>
              <a:avLst/>
              <a:gdLst/>
              <a:ahLst/>
              <a:cxnLst/>
              <a:rect l="l" t="t" r="r" b="b"/>
              <a:pathLst>
                <a:path w="2883" h="930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lnTo>
                    <a:pt x="1" y="858"/>
                  </a:lnTo>
                  <a:cubicBezTo>
                    <a:pt x="1" y="882"/>
                    <a:pt x="25" y="929"/>
                    <a:pt x="72" y="929"/>
                  </a:cubicBezTo>
                  <a:lnTo>
                    <a:pt x="2835" y="929"/>
                  </a:lnTo>
                  <a:cubicBezTo>
                    <a:pt x="2858" y="929"/>
                    <a:pt x="2882" y="882"/>
                    <a:pt x="2882" y="858"/>
                  </a:cubicBezTo>
                  <a:lnTo>
                    <a:pt x="2882" y="72"/>
                  </a:lnTo>
                  <a:cubicBezTo>
                    <a:pt x="2882" y="24"/>
                    <a:pt x="2858" y="1"/>
                    <a:pt x="2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3242501" y="2264259"/>
              <a:ext cx="26880" cy="31764"/>
            </a:xfrm>
            <a:custGeom>
              <a:avLst/>
              <a:gdLst/>
              <a:ahLst/>
              <a:cxnLst/>
              <a:rect l="l" t="t" r="r" b="b"/>
              <a:pathLst>
                <a:path w="787" h="930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lnTo>
                    <a:pt x="1" y="858"/>
                  </a:lnTo>
                  <a:cubicBezTo>
                    <a:pt x="1" y="882"/>
                    <a:pt x="25" y="929"/>
                    <a:pt x="72" y="929"/>
                  </a:cubicBezTo>
                  <a:lnTo>
                    <a:pt x="787" y="929"/>
                  </a:lnTo>
                  <a:cubicBezTo>
                    <a:pt x="739" y="929"/>
                    <a:pt x="715" y="882"/>
                    <a:pt x="715" y="858"/>
                  </a:cubicBezTo>
                  <a:lnTo>
                    <a:pt x="715" y="72"/>
                  </a:lnTo>
                  <a:cubicBezTo>
                    <a:pt x="715" y="24"/>
                    <a:pt x="739" y="1"/>
                    <a:pt x="787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3236011" y="2079822"/>
              <a:ext cx="112267" cy="109706"/>
            </a:xfrm>
            <a:custGeom>
              <a:avLst/>
              <a:gdLst/>
              <a:ahLst/>
              <a:cxnLst/>
              <a:rect l="l" t="t" r="r" b="b"/>
              <a:pathLst>
                <a:path w="3287" h="3212" extrusionOk="0">
                  <a:moveTo>
                    <a:pt x="1643" y="1"/>
                  </a:moveTo>
                  <a:cubicBezTo>
                    <a:pt x="1626" y="1"/>
                    <a:pt x="1608" y="7"/>
                    <a:pt x="1596" y="19"/>
                  </a:cubicBezTo>
                  <a:lnTo>
                    <a:pt x="1310" y="543"/>
                  </a:lnTo>
                  <a:cubicBezTo>
                    <a:pt x="1286" y="566"/>
                    <a:pt x="1262" y="566"/>
                    <a:pt x="1239" y="566"/>
                  </a:cubicBezTo>
                  <a:lnTo>
                    <a:pt x="643" y="352"/>
                  </a:lnTo>
                  <a:cubicBezTo>
                    <a:pt x="596" y="352"/>
                    <a:pt x="572" y="376"/>
                    <a:pt x="572" y="423"/>
                  </a:cubicBezTo>
                  <a:lnTo>
                    <a:pt x="667" y="1019"/>
                  </a:lnTo>
                  <a:cubicBezTo>
                    <a:pt x="691" y="1066"/>
                    <a:pt x="667" y="1090"/>
                    <a:pt x="643" y="1090"/>
                  </a:cubicBezTo>
                  <a:lnTo>
                    <a:pt x="72" y="1305"/>
                  </a:lnTo>
                  <a:cubicBezTo>
                    <a:pt x="24" y="1328"/>
                    <a:pt x="0" y="1376"/>
                    <a:pt x="48" y="1424"/>
                  </a:cubicBezTo>
                  <a:lnTo>
                    <a:pt x="500" y="1805"/>
                  </a:lnTo>
                  <a:cubicBezTo>
                    <a:pt x="524" y="1828"/>
                    <a:pt x="524" y="1876"/>
                    <a:pt x="500" y="1900"/>
                  </a:cubicBezTo>
                  <a:lnTo>
                    <a:pt x="215" y="2424"/>
                  </a:lnTo>
                  <a:cubicBezTo>
                    <a:pt x="191" y="2448"/>
                    <a:pt x="215" y="2519"/>
                    <a:pt x="262" y="2519"/>
                  </a:cubicBezTo>
                  <a:lnTo>
                    <a:pt x="858" y="2519"/>
                  </a:lnTo>
                  <a:cubicBezTo>
                    <a:pt x="905" y="2519"/>
                    <a:pt x="929" y="2543"/>
                    <a:pt x="929" y="2567"/>
                  </a:cubicBezTo>
                  <a:lnTo>
                    <a:pt x="1024" y="3162"/>
                  </a:lnTo>
                  <a:cubicBezTo>
                    <a:pt x="1039" y="3192"/>
                    <a:pt x="1063" y="3212"/>
                    <a:pt x="1090" y="3212"/>
                  </a:cubicBezTo>
                  <a:cubicBezTo>
                    <a:pt x="1107" y="3212"/>
                    <a:pt x="1125" y="3204"/>
                    <a:pt x="1143" y="3186"/>
                  </a:cubicBezTo>
                  <a:lnTo>
                    <a:pt x="1596" y="2805"/>
                  </a:lnTo>
                  <a:cubicBezTo>
                    <a:pt x="1608" y="2793"/>
                    <a:pt x="1626" y="2787"/>
                    <a:pt x="1643" y="2787"/>
                  </a:cubicBezTo>
                  <a:cubicBezTo>
                    <a:pt x="1661" y="2787"/>
                    <a:pt x="1679" y="2793"/>
                    <a:pt x="1691" y="2805"/>
                  </a:cubicBezTo>
                  <a:lnTo>
                    <a:pt x="2144" y="3186"/>
                  </a:lnTo>
                  <a:cubicBezTo>
                    <a:pt x="2162" y="3204"/>
                    <a:pt x="2180" y="3212"/>
                    <a:pt x="2197" y="3212"/>
                  </a:cubicBezTo>
                  <a:cubicBezTo>
                    <a:pt x="2224" y="3212"/>
                    <a:pt x="2248" y="3192"/>
                    <a:pt x="2263" y="3162"/>
                  </a:cubicBezTo>
                  <a:lnTo>
                    <a:pt x="2358" y="2567"/>
                  </a:lnTo>
                  <a:cubicBezTo>
                    <a:pt x="2358" y="2543"/>
                    <a:pt x="2406" y="2519"/>
                    <a:pt x="2429" y="2519"/>
                  </a:cubicBezTo>
                  <a:lnTo>
                    <a:pt x="3025" y="2519"/>
                  </a:lnTo>
                  <a:cubicBezTo>
                    <a:pt x="3072" y="2519"/>
                    <a:pt x="3096" y="2448"/>
                    <a:pt x="3072" y="2424"/>
                  </a:cubicBezTo>
                  <a:lnTo>
                    <a:pt x="2787" y="1900"/>
                  </a:lnTo>
                  <a:cubicBezTo>
                    <a:pt x="2763" y="1876"/>
                    <a:pt x="2763" y="1828"/>
                    <a:pt x="2787" y="1805"/>
                  </a:cubicBezTo>
                  <a:lnTo>
                    <a:pt x="3239" y="1424"/>
                  </a:lnTo>
                  <a:cubicBezTo>
                    <a:pt x="3287" y="1376"/>
                    <a:pt x="3287" y="1328"/>
                    <a:pt x="3239" y="1305"/>
                  </a:cubicBezTo>
                  <a:lnTo>
                    <a:pt x="2667" y="1090"/>
                  </a:lnTo>
                  <a:cubicBezTo>
                    <a:pt x="2620" y="1090"/>
                    <a:pt x="2620" y="1066"/>
                    <a:pt x="2620" y="1019"/>
                  </a:cubicBezTo>
                  <a:lnTo>
                    <a:pt x="2715" y="423"/>
                  </a:lnTo>
                  <a:cubicBezTo>
                    <a:pt x="2739" y="376"/>
                    <a:pt x="2691" y="352"/>
                    <a:pt x="2644" y="352"/>
                  </a:cubicBezTo>
                  <a:lnTo>
                    <a:pt x="2072" y="566"/>
                  </a:lnTo>
                  <a:cubicBezTo>
                    <a:pt x="2058" y="573"/>
                    <a:pt x="2046" y="576"/>
                    <a:pt x="2036" y="576"/>
                  </a:cubicBezTo>
                  <a:cubicBezTo>
                    <a:pt x="2013" y="576"/>
                    <a:pt x="2001" y="559"/>
                    <a:pt x="2001" y="543"/>
                  </a:cubicBezTo>
                  <a:lnTo>
                    <a:pt x="1691" y="19"/>
                  </a:lnTo>
                  <a:cubicBezTo>
                    <a:pt x="1679" y="7"/>
                    <a:pt x="1661" y="1"/>
                    <a:pt x="1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3235192" y="2091810"/>
              <a:ext cx="79752" cy="97717"/>
            </a:xfrm>
            <a:custGeom>
              <a:avLst/>
              <a:gdLst/>
              <a:ahLst/>
              <a:cxnLst/>
              <a:rect l="l" t="t" r="r" b="b"/>
              <a:pathLst>
                <a:path w="2335" h="2861" extrusionOk="0">
                  <a:moveTo>
                    <a:pt x="643" y="1"/>
                  </a:moveTo>
                  <a:cubicBezTo>
                    <a:pt x="596" y="1"/>
                    <a:pt x="548" y="25"/>
                    <a:pt x="572" y="72"/>
                  </a:cubicBezTo>
                  <a:lnTo>
                    <a:pt x="667" y="668"/>
                  </a:lnTo>
                  <a:cubicBezTo>
                    <a:pt x="667" y="715"/>
                    <a:pt x="667" y="739"/>
                    <a:pt x="643" y="739"/>
                  </a:cubicBezTo>
                  <a:lnTo>
                    <a:pt x="48" y="954"/>
                  </a:lnTo>
                  <a:cubicBezTo>
                    <a:pt x="0" y="977"/>
                    <a:pt x="0" y="1025"/>
                    <a:pt x="48" y="1073"/>
                  </a:cubicBezTo>
                  <a:lnTo>
                    <a:pt x="501" y="1454"/>
                  </a:lnTo>
                  <a:cubicBezTo>
                    <a:pt x="524" y="1477"/>
                    <a:pt x="524" y="1525"/>
                    <a:pt x="501" y="1549"/>
                  </a:cubicBezTo>
                  <a:lnTo>
                    <a:pt x="215" y="2073"/>
                  </a:lnTo>
                  <a:cubicBezTo>
                    <a:pt x="191" y="2097"/>
                    <a:pt x="215" y="2168"/>
                    <a:pt x="262" y="2168"/>
                  </a:cubicBezTo>
                  <a:lnTo>
                    <a:pt x="858" y="2168"/>
                  </a:lnTo>
                  <a:cubicBezTo>
                    <a:pt x="882" y="2168"/>
                    <a:pt x="929" y="2192"/>
                    <a:pt x="929" y="2216"/>
                  </a:cubicBezTo>
                  <a:lnTo>
                    <a:pt x="1024" y="2811"/>
                  </a:lnTo>
                  <a:cubicBezTo>
                    <a:pt x="1039" y="2841"/>
                    <a:pt x="1063" y="2861"/>
                    <a:pt x="1090" y="2861"/>
                  </a:cubicBezTo>
                  <a:cubicBezTo>
                    <a:pt x="1107" y="2861"/>
                    <a:pt x="1125" y="2853"/>
                    <a:pt x="1144" y="2835"/>
                  </a:cubicBezTo>
                  <a:lnTo>
                    <a:pt x="1596" y="2454"/>
                  </a:lnTo>
                  <a:cubicBezTo>
                    <a:pt x="1608" y="2442"/>
                    <a:pt x="1626" y="2436"/>
                    <a:pt x="1644" y="2436"/>
                  </a:cubicBezTo>
                  <a:cubicBezTo>
                    <a:pt x="1661" y="2436"/>
                    <a:pt x="1679" y="2442"/>
                    <a:pt x="1691" y="2454"/>
                  </a:cubicBezTo>
                  <a:lnTo>
                    <a:pt x="2144" y="2835"/>
                  </a:lnTo>
                  <a:cubicBezTo>
                    <a:pt x="2162" y="2853"/>
                    <a:pt x="2180" y="2861"/>
                    <a:pt x="2197" y="2861"/>
                  </a:cubicBezTo>
                  <a:cubicBezTo>
                    <a:pt x="2224" y="2861"/>
                    <a:pt x="2248" y="2841"/>
                    <a:pt x="2263" y="2811"/>
                  </a:cubicBezTo>
                  <a:lnTo>
                    <a:pt x="2334" y="2359"/>
                  </a:lnTo>
                  <a:cubicBezTo>
                    <a:pt x="1572" y="2311"/>
                    <a:pt x="977" y="1668"/>
                    <a:pt x="977" y="906"/>
                  </a:cubicBezTo>
                  <a:cubicBezTo>
                    <a:pt x="977" y="668"/>
                    <a:pt x="1024" y="406"/>
                    <a:pt x="1167" y="192"/>
                  </a:cubicBezTo>
                  <a:lnTo>
                    <a:pt x="643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3273411" y="2112986"/>
              <a:ext cx="37468" cy="10588"/>
            </a:xfrm>
            <a:custGeom>
              <a:avLst/>
              <a:gdLst/>
              <a:ahLst/>
              <a:cxnLst/>
              <a:rect l="l" t="t" r="r" b="b"/>
              <a:pathLst>
                <a:path w="1097" h="310" extrusionOk="0">
                  <a:moveTo>
                    <a:pt x="191" y="0"/>
                  </a:moveTo>
                  <a:cubicBezTo>
                    <a:pt x="1" y="24"/>
                    <a:pt x="1" y="286"/>
                    <a:pt x="191" y="310"/>
                  </a:cubicBezTo>
                  <a:lnTo>
                    <a:pt x="906" y="310"/>
                  </a:lnTo>
                  <a:cubicBezTo>
                    <a:pt x="1096" y="286"/>
                    <a:pt x="1096" y="24"/>
                    <a:pt x="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3262037" y="2129244"/>
              <a:ext cx="59396" cy="10622"/>
            </a:xfrm>
            <a:custGeom>
              <a:avLst/>
              <a:gdLst/>
              <a:ahLst/>
              <a:cxnLst/>
              <a:rect l="l" t="t" r="r" b="b"/>
              <a:pathLst>
                <a:path w="1739" h="31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1572" y="310"/>
                  </a:lnTo>
                  <a:cubicBezTo>
                    <a:pt x="1667" y="310"/>
                    <a:pt x="1739" y="239"/>
                    <a:pt x="1739" y="167"/>
                  </a:cubicBezTo>
                  <a:cubicBezTo>
                    <a:pt x="1739" y="72"/>
                    <a:pt x="1667" y="0"/>
                    <a:pt x="1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3272591" y="2145502"/>
              <a:ext cx="39073" cy="10622"/>
            </a:xfrm>
            <a:custGeom>
              <a:avLst/>
              <a:gdLst/>
              <a:ahLst/>
              <a:cxnLst/>
              <a:rect l="l" t="t" r="r" b="b"/>
              <a:pathLst>
                <a:path w="1144" h="311" extrusionOk="0">
                  <a:moveTo>
                    <a:pt x="215" y="1"/>
                  </a:moveTo>
                  <a:cubicBezTo>
                    <a:pt x="1" y="1"/>
                    <a:pt x="1" y="310"/>
                    <a:pt x="215" y="310"/>
                  </a:cubicBezTo>
                  <a:lnTo>
                    <a:pt x="930" y="310"/>
                  </a:lnTo>
                  <a:cubicBezTo>
                    <a:pt x="1144" y="310"/>
                    <a:pt x="1144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3206706" y="2321195"/>
              <a:ext cx="170843" cy="25241"/>
            </a:xfrm>
            <a:custGeom>
              <a:avLst/>
              <a:gdLst/>
              <a:ahLst/>
              <a:cxnLst/>
              <a:rect l="l" t="t" r="r" b="b"/>
              <a:pathLst>
                <a:path w="5002" h="739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1" y="620"/>
                  </a:lnTo>
                  <a:cubicBezTo>
                    <a:pt x="1" y="691"/>
                    <a:pt x="49" y="739"/>
                    <a:pt x="96" y="739"/>
                  </a:cubicBezTo>
                  <a:lnTo>
                    <a:pt x="4883" y="739"/>
                  </a:lnTo>
                  <a:cubicBezTo>
                    <a:pt x="4954" y="739"/>
                    <a:pt x="5002" y="691"/>
                    <a:pt x="5002" y="620"/>
                  </a:cubicBezTo>
                  <a:lnTo>
                    <a:pt x="5002" y="96"/>
                  </a:lnTo>
                  <a:cubicBezTo>
                    <a:pt x="5002" y="48"/>
                    <a:pt x="4954" y="1"/>
                    <a:pt x="4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3206706" y="2321195"/>
              <a:ext cx="27700" cy="25241"/>
            </a:xfrm>
            <a:custGeom>
              <a:avLst/>
              <a:gdLst/>
              <a:ahLst/>
              <a:cxnLst/>
              <a:rect l="l" t="t" r="r" b="b"/>
              <a:pathLst>
                <a:path w="811" h="739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1" y="620"/>
                  </a:lnTo>
                  <a:cubicBezTo>
                    <a:pt x="1" y="691"/>
                    <a:pt x="49" y="739"/>
                    <a:pt x="96" y="739"/>
                  </a:cubicBezTo>
                  <a:lnTo>
                    <a:pt x="811" y="739"/>
                  </a:lnTo>
                  <a:cubicBezTo>
                    <a:pt x="739" y="739"/>
                    <a:pt x="692" y="691"/>
                    <a:pt x="715" y="620"/>
                  </a:cubicBezTo>
                  <a:lnTo>
                    <a:pt x="715" y="96"/>
                  </a:lnTo>
                  <a:cubicBezTo>
                    <a:pt x="692" y="48"/>
                    <a:pt x="739" y="1"/>
                    <a:pt x="811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3206706" y="2014551"/>
              <a:ext cx="170843" cy="19571"/>
            </a:xfrm>
            <a:custGeom>
              <a:avLst/>
              <a:gdLst/>
              <a:ahLst/>
              <a:cxnLst/>
              <a:rect l="l" t="t" r="r" b="b"/>
              <a:pathLst>
                <a:path w="5002" h="573" extrusionOk="0">
                  <a:moveTo>
                    <a:pt x="49" y="1"/>
                  </a:moveTo>
                  <a:cubicBezTo>
                    <a:pt x="25" y="1"/>
                    <a:pt x="1" y="24"/>
                    <a:pt x="1" y="72"/>
                  </a:cubicBezTo>
                  <a:lnTo>
                    <a:pt x="1" y="501"/>
                  </a:lnTo>
                  <a:cubicBezTo>
                    <a:pt x="1" y="525"/>
                    <a:pt x="25" y="572"/>
                    <a:pt x="49" y="572"/>
                  </a:cubicBezTo>
                  <a:lnTo>
                    <a:pt x="4931" y="572"/>
                  </a:lnTo>
                  <a:cubicBezTo>
                    <a:pt x="4978" y="572"/>
                    <a:pt x="5002" y="525"/>
                    <a:pt x="5002" y="501"/>
                  </a:cubicBezTo>
                  <a:lnTo>
                    <a:pt x="5002" y="72"/>
                  </a:lnTo>
                  <a:cubicBezTo>
                    <a:pt x="5002" y="24"/>
                    <a:pt x="4978" y="1"/>
                    <a:pt x="4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3206706" y="2014551"/>
              <a:ext cx="26060" cy="19571"/>
            </a:xfrm>
            <a:custGeom>
              <a:avLst/>
              <a:gdLst/>
              <a:ahLst/>
              <a:cxnLst/>
              <a:rect l="l" t="t" r="r" b="b"/>
              <a:pathLst>
                <a:path w="763" h="573" extrusionOk="0">
                  <a:moveTo>
                    <a:pt x="49" y="1"/>
                  </a:moveTo>
                  <a:cubicBezTo>
                    <a:pt x="25" y="1"/>
                    <a:pt x="1" y="24"/>
                    <a:pt x="1" y="72"/>
                  </a:cubicBezTo>
                  <a:lnTo>
                    <a:pt x="1" y="501"/>
                  </a:lnTo>
                  <a:cubicBezTo>
                    <a:pt x="1" y="525"/>
                    <a:pt x="25" y="572"/>
                    <a:pt x="49" y="572"/>
                  </a:cubicBezTo>
                  <a:lnTo>
                    <a:pt x="763" y="572"/>
                  </a:lnTo>
                  <a:cubicBezTo>
                    <a:pt x="739" y="572"/>
                    <a:pt x="692" y="525"/>
                    <a:pt x="715" y="501"/>
                  </a:cubicBezTo>
                  <a:lnTo>
                    <a:pt x="715" y="72"/>
                  </a:lnTo>
                  <a:cubicBezTo>
                    <a:pt x="692" y="24"/>
                    <a:pt x="739" y="1"/>
                    <a:pt x="763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3248205" y="2208142"/>
              <a:ext cx="87061" cy="11408"/>
            </a:xfrm>
            <a:custGeom>
              <a:avLst/>
              <a:gdLst/>
              <a:ahLst/>
              <a:cxnLst/>
              <a:rect l="l" t="t" r="r" b="b"/>
              <a:pathLst>
                <a:path w="254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82" y="334"/>
                  </a:lnTo>
                  <a:cubicBezTo>
                    <a:pt x="2477" y="334"/>
                    <a:pt x="2549" y="262"/>
                    <a:pt x="2549" y="167"/>
                  </a:cubicBezTo>
                  <a:cubicBezTo>
                    <a:pt x="2549" y="72"/>
                    <a:pt x="2477" y="0"/>
                    <a:pt x="2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3248205" y="2047101"/>
              <a:ext cx="87061" cy="11408"/>
            </a:xfrm>
            <a:custGeom>
              <a:avLst/>
              <a:gdLst/>
              <a:ahLst/>
              <a:cxnLst/>
              <a:rect l="l" t="t" r="r" b="b"/>
              <a:pathLst>
                <a:path w="254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82" y="334"/>
                  </a:lnTo>
                  <a:cubicBezTo>
                    <a:pt x="2477" y="334"/>
                    <a:pt x="2549" y="262"/>
                    <a:pt x="2549" y="167"/>
                  </a:cubicBezTo>
                  <a:cubicBezTo>
                    <a:pt x="2549" y="72"/>
                    <a:pt x="2477" y="0"/>
                    <a:pt x="2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3248375" y="2230889"/>
              <a:ext cx="87505" cy="10656"/>
            </a:xfrm>
            <a:custGeom>
              <a:avLst/>
              <a:gdLst/>
              <a:ahLst/>
              <a:cxnLst/>
              <a:rect l="l" t="t" r="r" b="b"/>
              <a:pathLst>
                <a:path w="2562" h="312" extrusionOk="0">
                  <a:moveTo>
                    <a:pt x="147" y="0"/>
                  </a:moveTo>
                  <a:cubicBezTo>
                    <a:pt x="1" y="0"/>
                    <a:pt x="1" y="312"/>
                    <a:pt x="147" y="312"/>
                  </a:cubicBezTo>
                  <a:cubicBezTo>
                    <a:pt x="152" y="312"/>
                    <a:pt x="157" y="312"/>
                    <a:pt x="162" y="311"/>
                  </a:cubicBezTo>
                  <a:lnTo>
                    <a:pt x="2377" y="311"/>
                  </a:lnTo>
                  <a:cubicBezTo>
                    <a:pt x="2383" y="312"/>
                    <a:pt x="2389" y="312"/>
                    <a:pt x="2395" y="312"/>
                  </a:cubicBezTo>
                  <a:cubicBezTo>
                    <a:pt x="2561" y="312"/>
                    <a:pt x="2561" y="0"/>
                    <a:pt x="2395" y="0"/>
                  </a:cubicBezTo>
                  <a:cubicBezTo>
                    <a:pt x="2389" y="0"/>
                    <a:pt x="2383" y="0"/>
                    <a:pt x="2377" y="1"/>
                  </a:cubicBezTo>
                  <a:lnTo>
                    <a:pt x="162" y="1"/>
                  </a:lnTo>
                  <a:cubicBezTo>
                    <a:pt x="157" y="0"/>
                    <a:pt x="152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3405181" y="2345616"/>
              <a:ext cx="40713" cy="13833"/>
            </a:xfrm>
            <a:custGeom>
              <a:avLst/>
              <a:gdLst/>
              <a:ahLst/>
              <a:cxnLst/>
              <a:rect l="l" t="t" r="r" b="b"/>
              <a:pathLst>
                <a:path w="1192" h="405" extrusionOk="0">
                  <a:moveTo>
                    <a:pt x="1" y="0"/>
                  </a:moveTo>
                  <a:lnTo>
                    <a:pt x="1" y="405"/>
                  </a:lnTo>
                  <a:lnTo>
                    <a:pt x="1191" y="405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3405181" y="2345616"/>
              <a:ext cx="18751" cy="13833"/>
            </a:xfrm>
            <a:custGeom>
              <a:avLst/>
              <a:gdLst/>
              <a:ahLst/>
              <a:cxnLst/>
              <a:rect l="l" t="t" r="r" b="b"/>
              <a:pathLst>
                <a:path w="549" h="405" extrusionOk="0">
                  <a:moveTo>
                    <a:pt x="1" y="0"/>
                  </a:moveTo>
                  <a:lnTo>
                    <a:pt x="1" y="405"/>
                  </a:lnTo>
                  <a:lnTo>
                    <a:pt x="548" y="405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3514170" y="2345616"/>
              <a:ext cx="40713" cy="13833"/>
            </a:xfrm>
            <a:custGeom>
              <a:avLst/>
              <a:gdLst/>
              <a:ahLst/>
              <a:cxnLst/>
              <a:rect l="l" t="t" r="r" b="b"/>
              <a:pathLst>
                <a:path w="1192" h="405" extrusionOk="0">
                  <a:moveTo>
                    <a:pt x="1" y="0"/>
                  </a:moveTo>
                  <a:lnTo>
                    <a:pt x="1" y="405"/>
                  </a:lnTo>
                  <a:lnTo>
                    <a:pt x="1192" y="405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3514170" y="2345616"/>
              <a:ext cx="18751" cy="13833"/>
            </a:xfrm>
            <a:custGeom>
              <a:avLst/>
              <a:gdLst/>
              <a:ahLst/>
              <a:cxnLst/>
              <a:rect l="l" t="t" r="r" b="b"/>
              <a:pathLst>
                <a:path w="549" h="405" extrusionOk="0">
                  <a:moveTo>
                    <a:pt x="1" y="0"/>
                  </a:moveTo>
                  <a:lnTo>
                    <a:pt x="1" y="405"/>
                  </a:lnTo>
                  <a:lnTo>
                    <a:pt x="549" y="405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3405181" y="2159334"/>
              <a:ext cx="28519" cy="162714"/>
            </a:xfrm>
            <a:custGeom>
              <a:avLst/>
              <a:gdLst/>
              <a:ahLst/>
              <a:cxnLst/>
              <a:rect l="l" t="t" r="r" b="b"/>
              <a:pathLst>
                <a:path w="835" h="4764" extrusionOk="0">
                  <a:moveTo>
                    <a:pt x="1" y="1"/>
                  </a:moveTo>
                  <a:lnTo>
                    <a:pt x="1" y="4763"/>
                  </a:lnTo>
                  <a:lnTo>
                    <a:pt x="834" y="4763"/>
                  </a:lnTo>
                  <a:lnTo>
                    <a:pt x="834" y="3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3405181" y="2033268"/>
              <a:ext cx="149701" cy="190346"/>
            </a:xfrm>
            <a:custGeom>
              <a:avLst/>
              <a:gdLst/>
              <a:ahLst/>
              <a:cxnLst/>
              <a:rect l="l" t="t" r="r" b="b"/>
              <a:pathLst>
                <a:path w="4383" h="5573" extrusionOk="0">
                  <a:moveTo>
                    <a:pt x="1" y="0"/>
                  </a:moveTo>
                  <a:lnTo>
                    <a:pt x="1" y="3692"/>
                  </a:lnTo>
                  <a:lnTo>
                    <a:pt x="4383" y="5573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3405181" y="2033268"/>
              <a:ext cx="28519" cy="137474"/>
            </a:xfrm>
            <a:custGeom>
              <a:avLst/>
              <a:gdLst/>
              <a:ahLst/>
              <a:cxnLst/>
              <a:rect l="l" t="t" r="r" b="b"/>
              <a:pathLst>
                <a:path w="835" h="4025" extrusionOk="0">
                  <a:moveTo>
                    <a:pt x="1" y="0"/>
                  </a:moveTo>
                  <a:lnTo>
                    <a:pt x="1" y="3692"/>
                  </a:lnTo>
                  <a:lnTo>
                    <a:pt x="834" y="4025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3426323" y="2057655"/>
              <a:ext cx="108237" cy="35009"/>
            </a:xfrm>
            <a:custGeom>
              <a:avLst/>
              <a:gdLst/>
              <a:ahLst/>
              <a:cxnLst/>
              <a:rect l="l" t="t" r="r" b="b"/>
              <a:pathLst>
                <a:path w="3169" h="1025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lnTo>
                    <a:pt x="1" y="953"/>
                  </a:lnTo>
                  <a:cubicBezTo>
                    <a:pt x="1" y="977"/>
                    <a:pt x="25" y="1025"/>
                    <a:pt x="72" y="1025"/>
                  </a:cubicBezTo>
                  <a:lnTo>
                    <a:pt x="3097" y="1025"/>
                  </a:lnTo>
                  <a:cubicBezTo>
                    <a:pt x="3144" y="1025"/>
                    <a:pt x="3168" y="977"/>
                    <a:pt x="3168" y="953"/>
                  </a:cubicBezTo>
                  <a:lnTo>
                    <a:pt x="3168" y="72"/>
                  </a:lnTo>
                  <a:cubicBezTo>
                    <a:pt x="3168" y="25"/>
                    <a:pt x="3144" y="1"/>
                    <a:pt x="3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3426323" y="2057655"/>
              <a:ext cx="29339" cy="35009"/>
            </a:xfrm>
            <a:custGeom>
              <a:avLst/>
              <a:gdLst/>
              <a:ahLst/>
              <a:cxnLst/>
              <a:rect l="l" t="t" r="r" b="b"/>
              <a:pathLst>
                <a:path w="859" h="1025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lnTo>
                    <a:pt x="1" y="953"/>
                  </a:lnTo>
                  <a:cubicBezTo>
                    <a:pt x="1" y="977"/>
                    <a:pt x="25" y="1025"/>
                    <a:pt x="72" y="1025"/>
                  </a:cubicBezTo>
                  <a:lnTo>
                    <a:pt x="858" y="1025"/>
                  </a:lnTo>
                  <a:cubicBezTo>
                    <a:pt x="811" y="1025"/>
                    <a:pt x="763" y="977"/>
                    <a:pt x="763" y="953"/>
                  </a:cubicBezTo>
                  <a:lnTo>
                    <a:pt x="763" y="72"/>
                  </a:lnTo>
                  <a:cubicBezTo>
                    <a:pt x="763" y="25"/>
                    <a:pt x="787" y="1"/>
                    <a:pt x="834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3394627" y="2321195"/>
              <a:ext cx="170843" cy="25241"/>
            </a:xfrm>
            <a:custGeom>
              <a:avLst/>
              <a:gdLst/>
              <a:ahLst/>
              <a:cxnLst/>
              <a:rect l="l" t="t" r="r" b="b"/>
              <a:pathLst>
                <a:path w="5002" h="739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lnTo>
                    <a:pt x="0" y="620"/>
                  </a:lnTo>
                  <a:cubicBezTo>
                    <a:pt x="0" y="691"/>
                    <a:pt x="48" y="739"/>
                    <a:pt x="119" y="739"/>
                  </a:cubicBezTo>
                  <a:lnTo>
                    <a:pt x="4906" y="739"/>
                  </a:lnTo>
                  <a:cubicBezTo>
                    <a:pt x="4953" y="739"/>
                    <a:pt x="5001" y="691"/>
                    <a:pt x="5001" y="620"/>
                  </a:cubicBezTo>
                  <a:lnTo>
                    <a:pt x="5001" y="96"/>
                  </a:lnTo>
                  <a:cubicBezTo>
                    <a:pt x="5001" y="48"/>
                    <a:pt x="4953" y="1"/>
                    <a:pt x="4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3394627" y="2321195"/>
              <a:ext cx="28485" cy="25241"/>
            </a:xfrm>
            <a:custGeom>
              <a:avLst/>
              <a:gdLst/>
              <a:ahLst/>
              <a:cxnLst/>
              <a:rect l="l" t="t" r="r" b="b"/>
              <a:pathLst>
                <a:path w="834" h="739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lnTo>
                    <a:pt x="0" y="620"/>
                  </a:lnTo>
                  <a:cubicBezTo>
                    <a:pt x="0" y="691"/>
                    <a:pt x="48" y="739"/>
                    <a:pt x="119" y="739"/>
                  </a:cubicBezTo>
                  <a:lnTo>
                    <a:pt x="834" y="739"/>
                  </a:lnTo>
                  <a:cubicBezTo>
                    <a:pt x="762" y="739"/>
                    <a:pt x="714" y="691"/>
                    <a:pt x="714" y="620"/>
                  </a:cubicBezTo>
                  <a:lnTo>
                    <a:pt x="714" y="96"/>
                  </a:lnTo>
                  <a:cubicBezTo>
                    <a:pt x="714" y="48"/>
                    <a:pt x="762" y="1"/>
                    <a:pt x="834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3394627" y="2014551"/>
              <a:ext cx="170843" cy="19571"/>
            </a:xfrm>
            <a:custGeom>
              <a:avLst/>
              <a:gdLst/>
              <a:ahLst/>
              <a:cxnLst/>
              <a:rect l="l" t="t" r="r" b="b"/>
              <a:pathLst>
                <a:path w="5002" h="573" extrusionOk="0">
                  <a:moveTo>
                    <a:pt x="72" y="1"/>
                  </a:moveTo>
                  <a:cubicBezTo>
                    <a:pt x="24" y="1"/>
                    <a:pt x="0" y="24"/>
                    <a:pt x="0" y="72"/>
                  </a:cubicBezTo>
                  <a:lnTo>
                    <a:pt x="0" y="501"/>
                  </a:lnTo>
                  <a:cubicBezTo>
                    <a:pt x="0" y="525"/>
                    <a:pt x="24" y="572"/>
                    <a:pt x="72" y="572"/>
                  </a:cubicBezTo>
                  <a:lnTo>
                    <a:pt x="4953" y="572"/>
                  </a:lnTo>
                  <a:cubicBezTo>
                    <a:pt x="4977" y="572"/>
                    <a:pt x="5001" y="525"/>
                    <a:pt x="5001" y="501"/>
                  </a:cubicBezTo>
                  <a:lnTo>
                    <a:pt x="5001" y="72"/>
                  </a:lnTo>
                  <a:cubicBezTo>
                    <a:pt x="5001" y="24"/>
                    <a:pt x="4977" y="1"/>
                    <a:pt x="49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3394627" y="2014551"/>
              <a:ext cx="33369" cy="19571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lnTo>
                    <a:pt x="0" y="501"/>
                  </a:lnTo>
                  <a:cubicBezTo>
                    <a:pt x="0" y="525"/>
                    <a:pt x="48" y="572"/>
                    <a:pt x="72" y="572"/>
                  </a:cubicBezTo>
                  <a:lnTo>
                    <a:pt x="976" y="572"/>
                  </a:lnTo>
                  <a:cubicBezTo>
                    <a:pt x="929" y="572"/>
                    <a:pt x="905" y="525"/>
                    <a:pt x="905" y="501"/>
                  </a:cubicBezTo>
                  <a:lnTo>
                    <a:pt x="905" y="72"/>
                  </a:lnTo>
                  <a:cubicBezTo>
                    <a:pt x="905" y="24"/>
                    <a:pt x="929" y="1"/>
                    <a:pt x="976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3448285" y="2131669"/>
              <a:ext cx="87061" cy="10622"/>
            </a:xfrm>
            <a:custGeom>
              <a:avLst/>
              <a:gdLst/>
              <a:ahLst/>
              <a:cxnLst/>
              <a:rect l="l" t="t" r="r" b="b"/>
              <a:pathLst>
                <a:path w="2549" h="311" extrusionOk="0">
                  <a:moveTo>
                    <a:pt x="168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68" y="310"/>
                  </a:cubicBezTo>
                  <a:lnTo>
                    <a:pt x="2382" y="310"/>
                  </a:lnTo>
                  <a:cubicBezTo>
                    <a:pt x="2478" y="310"/>
                    <a:pt x="2549" y="239"/>
                    <a:pt x="2549" y="144"/>
                  </a:cubicBezTo>
                  <a:cubicBezTo>
                    <a:pt x="2549" y="72"/>
                    <a:pt x="2478" y="1"/>
                    <a:pt x="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3488143" y="2151206"/>
              <a:ext cx="47202" cy="10622"/>
            </a:xfrm>
            <a:custGeom>
              <a:avLst/>
              <a:gdLst/>
              <a:ahLst/>
              <a:cxnLst/>
              <a:rect l="l" t="t" r="r" b="b"/>
              <a:pathLst>
                <a:path w="1382" h="311" extrusionOk="0">
                  <a:moveTo>
                    <a:pt x="144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10"/>
                    <a:pt x="144" y="310"/>
                  </a:cubicBezTo>
                  <a:lnTo>
                    <a:pt x="1215" y="310"/>
                  </a:lnTo>
                  <a:cubicBezTo>
                    <a:pt x="1311" y="310"/>
                    <a:pt x="1382" y="262"/>
                    <a:pt x="1382" y="167"/>
                  </a:cubicBezTo>
                  <a:cubicBezTo>
                    <a:pt x="1382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3427962" y="2258555"/>
              <a:ext cx="39893" cy="39893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96" y="1"/>
                  </a:moveTo>
                  <a:cubicBezTo>
                    <a:pt x="262" y="1"/>
                    <a:pt x="0" y="263"/>
                    <a:pt x="0" y="596"/>
                  </a:cubicBezTo>
                  <a:cubicBezTo>
                    <a:pt x="0" y="906"/>
                    <a:pt x="262" y="1168"/>
                    <a:pt x="596" y="1168"/>
                  </a:cubicBezTo>
                  <a:cubicBezTo>
                    <a:pt x="905" y="1168"/>
                    <a:pt x="1167" y="906"/>
                    <a:pt x="1167" y="596"/>
                  </a:cubicBezTo>
                  <a:cubicBezTo>
                    <a:pt x="1167" y="263"/>
                    <a:pt x="905" y="1"/>
                    <a:pt x="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3480015" y="2283795"/>
              <a:ext cx="56151" cy="10588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91" y="0"/>
                  </a:moveTo>
                  <a:cubicBezTo>
                    <a:pt x="1" y="24"/>
                    <a:pt x="1" y="286"/>
                    <a:pt x="191" y="310"/>
                  </a:cubicBezTo>
                  <a:lnTo>
                    <a:pt x="1453" y="310"/>
                  </a:lnTo>
                  <a:cubicBezTo>
                    <a:pt x="1644" y="286"/>
                    <a:pt x="1644" y="24"/>
                    <a:pt x="1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3480834" y="2263439"/>
              <a:ext cx="54511" cy="10622"/>
            </a:xfrm>
            <a:custGeom>
              <a:avLst/>
              <a:gdLst/>
              <a:ahLst/>
              <a:cxnLst/>
              <a:rect l="l" t="t" r="r" b="b"/>
              <a:pathLst>
                <a:path w="1596" h="311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1429" y="310"/>
                  </a:lnTo>
                  <a:cubicBezTo>
                    <a:pt x="1525" y="310"/>
                    <a:pt x="1596" y="239"/>
                    <a:pt x="1596" y="144"/>
                  </a:cubicBezTo>
                  <a:cubicBezTo>
                    <a:pt x="1596" y="72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3427962" y="2204077"/>
              <a:ext cx="39893" cy="39893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96" y="0"/>
                  </a:moveTo>
                  <a:cubicBezTo>
                    <a:pt x="262" y="0"/>
                    <a:pt x="0" y="262"/>
                    <a:pt x="0" y="596"/>
                  </a:cubicBezTo>
                  <a:cubicBezTo>
                    <a:pt x="0" y="905"/>
                    <a:pt x="262" y="1167"/>
                    <a:pt x="596" y="1167"/>
                  </a:cubicBezTo>
                  <a:cubicBezTo>
                    <a:pt x="905" y="1167"/>
                    <a:pt x="1167" y="905"/>
                    <a:pt x="1167" y="596"/>
                  </a:cubicBezTo>
                  <a:cubicBezTo>
                    <a:pt x="1167" y="262"/>
                    <a:pt x="905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3199397" y="2358629"/>
              <a:ext cx="373382" cy="10588"/>
            </a:xfrm>
            <a:custGeom>
              <a:avLst/>
              <a:gdLst/>
              <a:ahLst/>
              <a:cxnLst/>
              <a:rect l="l" t="t" r="r" b="b"/>
              <a:pathLst>
                <a:path w="10932" h="310" extrusionOk="0">
                  <a:moveTo>
                    <a:pt x="215" y="0"/>
                  </a:moveTo>
                  <a:cubicBezTo>
                    <a:pt x="1" y="0"/>
                    <a:pt x="1" y="310"/>
                    <a:pt x="215" y="310"/>
                  </a:cubicBezTo>
                  <a:lnTo>
                    <a:pt x="10717" y="310"/>
                  </a:lnTo>
                  <a:cubicBezTo>
                    <a:pt x="10931" y="310"/>
                    <a:pt x="10931" y="0"/>
                    <a:pt x="107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73" y="3909061"/>
            <a:ext cx="2514600" cy="2705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747" y="4196927"/>
            <a:ext cx="2463800" cy="2108200"/>
          </a:xfrm>
          <a:prstGeom prst="rect">
            <a:avLst/>
          </a:prstGeom>
        </p:spPr>
      </p:pic>
      <p:sp>
        <p:nvSpPr>
          <p:cNvPr id="2" name="Text Box 1"/>
          <p:cNvSpPr txBox="1"/>
          <p:nvPr>
            <p:custDataLst>
              <p:tags r:id="rId1"/>
            </p:custDataLst>
          </p:nvPr>
        </p:nvSpPr>
        <p:spPr>
          <a:xfrm>
            <a:off x="11336021" y="164253"/>
            <a:ext cx="7831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18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/>
          <p:nvPr/>
        </p:nvSpPr>
        <p:spPr>
          <a:xfrm>
            <a:off x="6321533" y="884600"/>
            <a:ext cx="5141600" cy="50888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14300" dist="95250" dir="2640000" algn="bl" rotWithShape="0">
              <a:schemeClr val="dk1">
                <a:alpha val="13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2" name="Google Shape;472;p39"/>
          <p:cNvSpPr txBox="1">
            <a:spLocks noGrp="1"/>
          </p:cNvSpPr>
          <p:nvPr>
            <p:ph type="title"/>
          </p:nvPr>
        </p:nvSpPr>
        <p:spPr>
          <a:xfrm>
            <a:off x="1007534" y="970280"/>
            <a:ext cx="5759873" cy="25721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CN">
                <a:sym typeface="+mn-ea"/>
              </a:rPr>
              <a:t>Trend of Social Simulations</a:t>
            </a:r>
            <a:endParaRPr lang="en-US" altLang="zh-CN"/>
          </a:p>
        </p:txBody>
      </p:sp>
      <p:sp>
        <p:nvSpPr>
          <p:cNvPr id="474" name="Google Shape;474;p39"/>
          <p:cNvSpPr txBox="1">
            <a:spLocks noGrp="1"/>
          </p:cNvSpPr>
          <p:nvPr>
            <p:ph type="subTitle" idx="1"/>
          </p:nvPr>
        </p:nvSpPr>
        <p:spPr>
          <a:xfrm>
            <a:off x="1391920" y="3604261"/>
            <a:ext cx="4785360" cy="14012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200000"/>
              </a:lnSpc>
              <a:buClr>
                <a:schemeClr val="dk1"/>
              </a:buClr>
              <a:buSzPts val="1100"/>
              <a:buFont typeface="Arial" panose="020B0604020202090204" pitchFamily="34" charset="0"/>
            </a:pPr>
            <a:r>
              <a:rPr lang="en-US" altLang="zh-CN" sz="2133">
                <a:sym typeface="+mn-ea"/>
              </a:rPr>
              <a:t>Trend of Individual Simulation</a:t>
            </a:r>
            <a:endParaRPr lang="en-US" altLang="zh-CN" sz="2133"/>
          </a:p>
          <a:p>
            <a:pPr marL="0" indent="0">
              <a:lnSpc>
                <a:spcPct val="200000"/>
              </a:lnSpc>
              <a:buClr>
                <a:schemeClr val="dk1"/>
              </a:buClr>
              <a:buSzPts val="1100"/>
              <a:buFont typeface="Arial" panose="020B0604020202090204" pitchFamily="34" charset="0"/>
            </a:pPr>
            <a:r>
              <a:rPr lang="en-US" altLang="zh-CN" sz="2133">
                <a:sym typeface="+mn-ea"/>
              </a:rPr>
              <a:t>Trend of Scenario Simulation</a:t>
            </a:r>
            <a:endParaRPr lang="en-US" altLang="zh-CN" sz="2133"/>
          </a:p>
          <a:p>
            <a:pPr marL="0" indent="0">
              <a:lnSpc>
                <a:spcPct val="200000"/>
              </a:lnSpc>
              <a:buClr>
                <a:schemeClr val="dk1"/>
              </a:buClr>
              <a:buSzPts val="1100"/>
              <a:buFont typeface="Arial" panose="020B0604020202090204" pitchFamily="34" charset="0"/>
            </a:pPr>
            <a:r>
              <a:rPr lang="en-US" altLang="zh-CN" sz="2133">
                <a:sym typeface="+mn-ea"/>
              </a:rPr>
              <a:t>Trend of Society Simulation</a:t>
            </a:r>
          </a:p>
        </p:txBody>
      </p:sp>
      <p:grpSp>
        <p:nvGrpSpPr>
          <p:cNvPr id="475" name="Google Shape;475;p39"/>
          <p:cNvGrpSpPr/>
          <p:nvPr/>
        </p:nvGrpSpPr>
        <p:grpSpPr>
          <a:xfrm>
            <a:off x="7154249" y="2016986"/>
            <a:ext cx="3352271" cy="2988273"/>
            <a:chOff x="5111800" y="1334201"/>
            <a:chExt cx="2776591" cy="2475102"/>
          </a:xfrm>
        </p:grpSpPr>
        <p:sp>
          <p:nvSpPr>
            <p:cNvPr id="476" name="Google Shape;476;p39"/>
            <p:cNvSpPr/>
            <p:nvPr/>
          </p:nvSpPr>
          <p:spPr>
            <a:xfrm>
              <a:off x="6247285" y="3032668"/>
              <a:ext cx="508112" cy="613087"/>
            </a:xfrm>
            <a:custGeom>
              <a:avLst/>
              <a:gdLst/>
              <a:ahLst/>
              <a:cxnLst/>
              <a:rect l="l" t="t" r="r" b="b"/>
              <a:pathLst>
                <a:path w="8669" h="10460" extrusionOk="0">
                  <a:moveTo>
                    <a:pt x="692" y="0"/>
                  </a:moveTo>
                  <a:lnTo>
                    <a:pt x="0" y="10459"/>
                  </a:lnTo>
                  <a:lnTo>
                    <a:pt x="8669" y="10459"/>
                  </a:lnTo>
                  <a:lnTo>
                    <a:pt x="79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6254436" y="3032668"/>
              <a:ext cx="481912" cy="486660"/>
            </a:xfrm>
            <a:custGeom>
              <a:avLst/>
              <a:gdLst/>
              <a:ahLst/>
              <a:cxnLst/>
              <a:rect l="l" t="t" r="r" b="b"/>
              <a:pathLst>
                <a:path w="8222" h="8303" extrusionOk="0">
                  <a:moveTo>
                    <a:pt x="570" y="0"/>
                  </a:moveTo>
                  <a:lnTo>
                    <a:pt x="0" y="8302"/>
                  </a:lnTo>
                  <a:lnTo>
                    <a:pt x="1343" y="7855"/>
                  </a:lnTo>
                  <a:cubicBezTo>
                    <a:pt x="3500" y="7163"/>
                    <a:pt x="6064" y="6634"/>
                    <a:pt x="8221" y="5576"/>
                  </a:cubicBezTo>
                  <a:lnTo>
                    <a:pt x="7814" y="0"/>
                  </a:lnTo>
                  <a:close/>
                </a:path>
              </a:pathLst>
            </a:custGeom>
            <a:solidFill>
              <a:srgbClr val="FFFFFF">
                <a:alpha val="113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6087442" y="3533586"/>
              <a:ext cx="825381" cy="181347"/>
            </a:xfrm>
            <a:custGeom>
              <a:avLst/>
              <a:gdLst/>
              <a:ahLst/>
              <a:cxnLst/>
              <a:rect l="l" t="t" r="r" b="b"/>
              <a:pathLst>
                <a:path w="14082" h="3094" extrusionOk="0">
                  <a:moveTo>
                    <a:pt x="2035" y="1"/>
                  </a:moveTo>
                  <a:cubicBezTo>
                    <a:pt x="1832" y="1"/>
                    <a:pt x="1669" y="82"/>
                    <a:pt x="1547" y="245"/>
                  </a:cubicBezTo>
                  <a:lnTo>
                    <a:pt x="245" y="2198"/>
                  </a:lnTo>
                  <a:cubicBezTo>
                    <a:pt x="0" y="2565"/>
                    <a:pt x="285" y="3094"/>
                    <a:pt x="733" y="3094"/>
                  </a:cubicBezTo>
                  <a:lnTo>
                    <a:pt x="13349" y="3094"/>
                  </a:lnTo>
                  <a:cubicBezTo>
                    <a:pt x="13797" y="3094"/>
                    <a:pt x="14082" y="2605"/>
                    <a:pt x="13837" y="2198"/>
                  </a:cubicBezTo>
                  <a:lnTo>
                    <a:pt x="12535" y="245"/>
                  </a:lnTo>
                  <a:cubicBezTo>
                    <a:pt x="12413" y="82"/>
                    <a:pt x="12250" y="1"/>
                    <a:pt x="12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111800" y="1334201"/>
              <a:ext cx="2776591" cy="1863057"/>
            </a:xfrm>
            <a:custGeom>
              <a:avLst/>
              <a:gdLst/>
              <a:ahLst/>
              <a:cxnLst/>
              <a:rect l="l" t="t" r="r" b="b"/>
              <a:pathLst>
                <a:path w="47372" h="31786" extrusionOk="0">
                  <a:moveTo>
                    <a:pt x="2442" y="1"/>
                  </a:moveTo>
                  <a:cubicBezTo>
                    <a:pt x="1099" y="1"/>
                    <a:pt x="0" y="1100"/>
                    <a:pt x="0" y="2443"/>
                  </a:cubicBezTo>
                  <a:lnTo>
                    <a:pt x="0" y="29344"/>
                  </a:lnTo>
                  <a:cubicBezTo>
                    <a:pt x="0" y="30687"/>
                    <a:pt x="1099" y="31785"/>
                    <a:pt x="2442" y="31785"/>
                  </a:cubicBezTo>
                  <a:lnTo>
                    <a:pt x="44930" y="31785"/>
                  </a:lnTo>
                  <a:cubicBezTo>
                    <a:pt x="46273" y="31785"/>
                    <a:pt x="47372" y="30687"/>
                    <a:pt x="47372" y="29344"/>
                  </a:cubicBezTo>
                  <a:lnTo>
                    <a:pt x="47372" y="2443"/>
                  </a:lnTo>
                  <a:cubicBezTo>
                    <a:pt x="47372" y="1100"/>
                    <a:pt x="46273" y="1"/>
                    <a:pt x="44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5240577" y="1458287"/>
              <a:ext cx="2521393" cy="1595843"/>
            </a:xfrm>
            <a:custGeom>
              <a:avLst/>
              <a:gdLst/>
              <a:ahLst/>
              <a:cxnLst/>
              <a:rect l="l" t="t" r="r" b="b"/>
              <a:pathLst>
                <a:path w="43018" h="27227" extrusionOk="0">
                  <a:moveTo>
                    <a:pt x="1" y="0"/>
                  </a:moveTo>
                  <a:lnTo>
                    <a:pt x="43018" y="0"/>
                  </a:lnTo>
                  <a:lnTo>
                    <a:pt x="43018" y="27227"/>
                  </a:lnTo>
                  <a:lnTo>
                    <a:pt x="1" y="272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5534002" y="1632372"/>
              <a:ext cx="1932220" cy="1421763"/>
            </a:xfrm>
            <a:custGeom>
              <a:avLst/>
              <a:gdLst/>
              <a:ahLst/>
              <a:cxnLst/>
              <a:rect l="l" t="t" r="r" b="b"/>
              <a:pathLst>
                <a:path w="32966" h="24257" extrusionOk="0">
                  <a:moveTo>
                    <a:pt x="1" y="1"/>
                  </a:moveTo>
                  <a:lnTo>
                    <a:pt x="1" y="24257"/>
                  </a:lnTo>
                  <a:lnTo>
                    <a:pt x="32965" y="24257"/>
                  </a:lnTo>
                  <a:lnTo>
                    <a:pt x="32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5534002" y="1632372"/>
              <a:ext cx="1932220" cy="167046"/>
            </a:xfrm>
            <a:custGeom>
              <a:avLst/>
              <a:gdLst/>
              <a:ahLst/>
              <a:cxnLst/>
              <a:rect l="l" t="t" r="r" b="b"/>
              <a:pathLst>
                <a:path w="32966" h="2850" extrusionOk="0">
                  <a:moveTo>
                    <a:pt x="1" y="1"/>
                  </a:moveTo>
                  <a:lnTo>
                    <a:pt x="1" y="2850"/>
                  </a:lnTo>
                  <a:lnTo>
                    <a:pt x="32965" y="2850"/>
                  </a:lnTo>
                  <a:lnTo>
                    <a:pt x="329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5700995" y="1949651"/>
              <a:ext cx="994771" cy="100227"/>
            </a:xfrm>
            <a:custGeom>
              <a:avLst/>
              <a:gdLst/>
              <a:ahLst/>
              <a:cxnLst/>
              <a:rect l="l" t="t" r="r" b="b"/>
              <a:pathLst>
                <a:path w="16972" h="1710" extrusionOk="0">
                  <a:moveTo>
                    <a:pt x="1" y="1"/>
                  </a:moveTo>
                  <a:lnTo>
                    <a:pt x="1" y="1710"/>
                  </a:lnTo>
                  <a:lnTo>
                    <a:pt x="16971" y="1710"/>
                  </a:lnTo>
                  <a:lnTo>
                    <a:pt x="16971" y="1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5700995" y="2142903"/>
              <a:ext cx="994771" cy="100227"/>
            </a:xfrm>
            <a:custGeom>
              <a:avLst/>
              <a:gdLst/>
              <a:ahLst/>
              <a:cxnLst/>
              <a:rect l="l" t="t" r="r" b="b"/>
              <a:pathLst>
                <a:path w="16972" h="1710" extrusionOk="0">
                  <a:moveTo>
                    <a:pt x="1" y="0"/>
                  </a:moveTo>
                  <a:lnTo>
                    <a:pt x="1" y="1709"/>
                  </a:lnTo>
                  <a:lnTo>
                    <a:pt x="16971" y="1709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5700995" y="2567505"/>
              <a:ext cx="994771" cy="100227"/>
            </a:xfrm>
            <a:custGeom>
              <a:avLst/>
              <a:gdLst/>
              <a:ahLst/>
              <a:cxnLst/>
              <a:rect l="l" t="t" r="r" b="b"/>
              <a:pathLst>
                <a:path w="16972" h="1710" extrusionOk="0">
                  <a:moveTo>
                    <a:pt x="1" y="0"/>
                  </a:moveTo>
                  <a:lnTo>
                    <a:pt x="1" y="1710"/>
                  </a:lnTo>
                  <a:lnTo>
                    <a:pt x="16971" y="1710"/>
                  </a:lnTo>
                  <a:lnTo>
                    <a:pt x="16971" y="0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5700995" y="2760698"/>
              <a:ext cx="994771" cy="102630"/>
            </a:xfrm>
            <a:custGeom>
              <a:avLst/>
              <a:gdLst/>
              <a:ahLst/>
              <a:cxnLst/>
              <a:rect l="l" t="t" r="r" b="b"/>
              <a:pathLst>
                <a:path w="16972" h="1751" extrusionOk="0">
                  <a:moveTo>
                    <a:pt x="1" y="1"/>
                  </a:moveTo>
                  <a:lnTo>
                    <a:pt x="1" y="1751"/>
                  </a:lnTo>
                  <a:lnTo>
                    <a:pt x="16971" y="1751"/>
                  </a:lnTo>
                  <a:lnTo>
                    <a:pt x="16971" y="1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6867487" y="1892385"/>
              <a:ext cx="419900" cy="419900"/>
            </a:xfrm>
            <a:custGeom>
              <a:avLst/>
              <a:gdLst/>
              <a:ahLst/>
              <a:cxnLst/>
              <a:rect l="l" t="t" r="r" b="b"/>
              <a:pathLst>
                <a:path w="7164" h="7164" extrusionOk="0">
                  <a:moveTo>
                    <a:pt x="0" y="1"/>
                  </a:moveTo>
                  <a:lnTo>
                    <a:pt x="0" y="7164"/>
                  </a:lnTo>
                  <a:lnTo>
                    <a:pt x="7163" y="7164"/>
                  </a:lnTo>
                  <a:lnTo>
                    <a:pt x="7163" y="1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6936652" y="1962312"/>
              <a:ext cx="324479" cy="268856"/>
            </a:xfrm>
            <a:custGeom>
              <a:avLst/>
              <a:gdLst/>
              <a:ahLst/>
              <a:cxnLst/>
              <a:rect l="l" t="t" r="r" b="b"/>
              <a:pathLst>
                <a:path w="5536" h="4587" extrusionOk="0">
                  <a:moveTo>
                    <a:pt x="4347" y="0"/>
                  </a:moveTo>
                  <a:cubicBezTo>
                    <a:pt x="4298" y="0"/>
                    <a:pt x="4259" y="10"/>
                    <a:pt x="4233" y="29"/>
                  </a:cubicBezTo>
                  <a:cubicBezTo>
                    <a:pt x="4070" y="192"/>
                    <a:pt x="2320" y="2715"/>
                    <a:pt x="2239" y="2715"/>
                  </a:cubicBezTo>
                  <a:cubicBezTo>
                    <a:pt x="2159" y="2715"/>
                    <a:pt x="1134" y="352"/>
                    <a:pt x="868" y="352"/>
                  </a:cubicBezTo>
                  <a:cubicBezTo>
                    <a:pt x="863" y="352"/>
                    <a:pt x="859" y="353"/>
                    <a:pt x="855" y="354"/>
                  </a:cubicBezTo>
                  <a:cubicBezTo>
                    <a:pt x="530" y="436"/>
                    <a:pt x="41" y="599"/>
                    <a:pt x="41" y="965"/>
                  </a:cubicBezTo>
                  <a:cubicBezTo>
                    <a:pt x="1" y="1331"/>
                    <a:pt x="1873" y="4587"/>
                    <a:pt x="2158" y="4587"/>
                  </a:cubicBezTo>
                  <a:cubicBezTo>
                    <a:pt x="2809" y="4587"/>
                    <a:pt x="5535" y="1006"/>
                    <a:pt x="5332" y="599"/>
                  </a:cubicBezTo>
                  <a:cubicBezTo>
                    <a:pt x="5127" y="256"/>
                    <a:pt x="4604" y="0"/>
                    <a:pt x="4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6867487" y="2498340"/>
              <a:ext cx="419900" cy="422244"/>
            </a:xfrm>
            <a:custGeom>
              <a:avLst/>
              <a:gdLst/>
              <a:ahLst/>
              <a:cxnLst/>
              <a:rect l="l" t="t" r="r" b="b"/>
              <a:pathLst>
                <a:path w="7164" h="7204" extrusionOk="0">
                  <a:moveTo>
                    <a:pt x="0" y="0"/>
                  </a:moveTo>
                  <a:lnTo>
                    <a:pt x="0" y="7203"/>
                  </a:lnTo>
                  <a:lnTo>
                    <a:pt x="7163" y="7203"/>
                  </a:lnTo>
                  <a:lnTo>
                    <a:pt x="7163" y="0"/>
                  </a:lnTo>
                  <a:close/>
                </a:path>
              </a:pathLst>
            </a:custGeom>
            <a:solidFill>
              <a:srgbClr val="110239">
                <a:alpha val="1518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6936652" y="2569556"/>
              <a:ext cx="324479" cy="267566"/>
            </a:xfrm>
            <a:custGeom>
              <a:avLst/>
              <a:gdLst/>
              <a:ahLst/>
              <a:cxnLst/>
              <a:rect l="l" t="t" r="r" b="b"/>
              <a:pathLst>
                <a:path w="5536" h="4565" extrusionOk="0">
                  <a:moveTo>
                    <a:pt x="4382" y="0"/>
                  </a:moveTo>
                  <a:cubicBezTo>
                    <a:pt x="4317" y="0"/>
                    <a:pt x="4265" y="15"/>
                    <a:pt x="4233" y="47"/>
                  </a:cubicBezTo>
                  <a:cubicBezTo>
                    <a:pt x="4070" y="209"/>
                    <a:pt x="2320" y="2733"/>
                    <a:pt x="2239" y="2733"/>
                  </a:cubicBezTo>
                  <a:cubicBezTo>
                    <a:pt x="2159" y="2733"/>
                    <a:pt x="1133" y="330"/>
                    <a:pt x="868" y="330"/>
                  </a:cubicBezTo>
                  <a:cubicBezTo>
                    <a:pt x="863" y="330"/>
                    <a:pt x="859" y="330"/>
                    <a:pt x="855" y="332"/>
                  </a:cubicBezTo>
                  <a:cubicBezTo>
                    <a:pt x="530" y="454"/>
                    <a:pt x="41" y="576"/>
                    <a:pt x="41" y="942"/>
                  </a:cubicBezTo>
                  <a:cubicBezTo>
                    <a:pt x="1" y="1349"/>
                    <a:pt x="1873" y="4564"/>
                    <a:pt x="2158" y="4564"/>
                  </a:cubicBezTo>
                  <a:cubicBezTo>
                    <a:pt x="2809" y="4564"/>
                    <a:pt x="5535" y="983"/>
                    <a:pt x="5332" y="576"/>
                  </a:cubicBezTo>
                  <a:cubicBezTo>
                    <a:pt x="5136" y="248"/>
                    <a:pt x="4650" y="0"/>
                    <a:pt x="4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5307397" y="3631414"/>
              <a:ext cx="236208" cy="177889"/>
            </a:xfrm>
            <a:custGeom>
              <a:avLst/>
              <a:gdLst/>
              <a:ahLst/>
              <a:cxnLst/>
              <a:rect l="l" t="t" r="r" b="b"/>
              <a:pathLst>
                <a:path w="4030" h="3035" extrusionOk="0">
                  <a:moveTo>
                    <a:pt x="733" y="0"/>
                  </a:moveTo>
                  <a:cubicBezTo>
                    <a:pt x="733" y="0"/>
                    <a:pt x="0" y="1384"/>
                    <a:pt x="163" y="1669"/>
                  </a:cubicBezTo>
                  <a:cubicBezTo>
                    <a:pt x="314" y="1970"/>
                    <a:pt x="2861" y="3035"/>
                    <a:pt x="3537" y="3035"/>
                  </a:cubicBezTo>
                  <a:cubicBezTo>
                    <a:pt x="3592" y="3035"/>
                    <a:pt x="3635" y="3027"/>
                    <a:pt x="3663" y="3012"/>
                  </a:cubicBezTo>
                  <a:cubicBezTo>
                    <a:pt x="4029" y="2849"/>
                    <a:pt x="4029" y="2361"/>
                    <a:pt x="3460" y="1913"/>
                  </a:cubicBezTo>
                  <a:cubicBezTo>
                    <a:pt x="2890" y="1506"/>
                    <a:pt x="2442" y="1547"/>
                    <a:pt x="2076" y="1221"/>
                  </a:cubicBezTo>
                  <a:cubicBezTo>
                    <a:pt x="1710" y="896"/>
                    <a:pt x="2076" y="244"/>
                    <a:pt x="2076" y="244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5932406" y="3633758"/>
              <a:ext cx="250510" cy="137095"/>
            </a:xfrm>
            <a:custGeom>
              <a:avLst/>
              <a:gdLst/>
              <a:ahLst/>
              <a:cxnLst/>
              <a:rect l="l" t="t" r="r" b="b"/>
              <a:pathLst>
                <a:path w="4274" h="2339" extrusionOk="0">
                  <a:moveTo>
                    <a:pt x="1343" y="1"/>
                  </a:moveTo>
                  <a:lnTo>
                    <a:pt x="41" y="489"/>
                  </a:lnTo>
                  <a:cubicBezTo>
                    <a:pt x="41" y="489"/>
                    <a:pt x="0" y="1995"/>
                    <a:pt x="244" y="2199"/>
                  </a:cubicBezTo>
                  <a:cubicBezTo>
                    <a:pt x="370" y="2288"/>
                    <a:pt x="1067" y="2339"/>
                    <a:pt x="1827" y="2339"/>
                  </a:cubicBezTo>
                  <a:cubicBezTo>
                    <a:pt x="2789" y="2339"/>
                    <a:pt x="3852" y="2258"/>
                    <a:pt x="3988" y="2077"/>
                  </a:cubicBezTo>
                  <a:cubicBezTo>
                    <a:pt x="4273" y="1792"/>
                    <a:pt x="4111" y="1385"/>
                    <a:pt x="3459" y="1222"/>
                  </a:cubicBezTo>
                  <a:cubicBezTo>
                    <a:pt x="2768" y="1100"/>
                    <a:pt x="2442" y="1222"/>
                    <a:pt x="1954" y="1059"/>
                  </a:cubicBezTo>
                  <a:cubicBezTo>
                    <a:pt x="1506" y="896"/>
                    <a:pt x="1343" y="1"/>
                    <a:pt x="1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5536405" y="2703490"/>
              <a:ext cx="486660" cy="970857"/>
            </a:xfrm>
            <a:custGeom>
              <a:avLst/>
              <a:gdLst/>
              <a:ahLst/>
              <a:cxnLst/>
              <a:rect l="l" t="t" r="r" b="b"/>
              <a:pathLst>
                <a:path w="8303" h="16564" extrusionOk="0">
                  <a:moveTo>
                    <a:pt x="4192" y="0"/>
                  </a:moveTo>
                  <a:lnTo>
                    <a:pt x="0" y="244"/>
                  </a:lnTo>
                  <a:cubicBezTo>
                    <a:pt x="0" y="244"/>
                    <a:pt x="3500" y="8180"/>
                    <a:pt x="3948" y="9076"/>
                  </a:cubicBezTo>
                  <a:cubicBezTo>
                    <a:pt x="4396" y="9971"/>
                    <a:pt x="6593" y="16564"/>
                    <a:pt x="6593" y="16564"/>
                  </a:cubicBezTo>
                  <a:lnTo>
                    <a:pt x="8303" y="15913"/>
                  </a:lnTo>
                  <a:cubicBezTo>
                    <a:pt x="8303" y="15913"/>
                    <a:pt x="6349" y="9076"/>
                    <a:pt x="6105" y="8506"/>
                  </a:cubicBezTo>
                  <a:cubicBezTo>
                    <a:pt x="5901" y="7895"/>
                    <a:pt x="4192" y="0"/>
                    <a:pt x="4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5536405" y="2705835"/>
              <a:ext cx="240956" cy="555881"/>
            </a:xfrm>
            <a:custGeom>
              <a:avLst/>
              <a:gdLst/>
              <a:ahLst/>
              <a:cxnLst/>
              <a:rect l="l" t="t" r="r" b="b"/>
              <a:pathLst>
                <a:path w="4111" h="9484" extrusionOk="0">
                  <a:moveTo>
                    <a:pt x="3460" y="1"/>
                  </a:moveTo>
                  <a:lnTo>
                    <a:pt x="0" y="204"/>
                  </a:lnTo>
                  <a:cubicBezTo>
                    <a:pt x="0" y="204"/>
                    <a:pt x="3500" y="8140"/>
                    <a:pt x="3948" y="9036"/>
                  </a:cubicBezTo>
                  <a:cubicBezTo>
                    <a:pt x="3989" y="9158"/>
                    <a:pt x="4070" y="9280"/>
                    <a:pt x="4111" y="9483"/>
                  </a:cubicBezTo>
                  <a:lnTo>
                    <a:pt x="4111" y="9036"/>
                  </a:lnTo>
                  <a:cubicBezTo>
                    <a:pt x="4029" y="7774"/>
                    <a:pt x="2605" y="3826"/>
                    <a:pt x="2768" y="3053"/>
                  </a:cubicBezTo>
                  <a:cubicBezTo>
                    <a:pt x="2890" y="2361"/>
                    <a:pt x="2971" y="1425"/>
                    <a:pt x="3134" y="733"/>
                  </a:cubicBezTo>
                  <a:cubicBezTo>
                    <a:pt x="3215" y="448"/>
                    <a:pt x="3582" y="448"/>
                    <a:pt x="3622" y="164"/>
                  </a:cubicBezTo>
                  <a:cubicBezTo>
                    <a:pt x="3541" y="123"/>
                    <a:pt x="3500" y="41"/>
                    <a:pt x="3460" y="1"/>
                  </a:cubicBezTo>
                  <a:close/>
                </a:path>
              </a:pathLst>
            </a:custGeom>
            <a:solidFill>
              <a:srgbClr val="110239">
                <a:alpha val="10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5333657" y="2722540"/>
              <a:ext cx="379281" cy="947061"/>
            </a:xfrm>
            <a:custGeom>
              <a:avLst/>
              <a:gdLst/>
              <a:ahLst/>
              <a:cxnLst/>
              <a:rect l="l" t="t" r="r" b="b"/>
              <a:pathLst>
                <a:path w="6471" h="16158" extrusionOk="0">
                  <a:moveTo>
                    <a:pt x="2849" y="1"/>
                  </a:moveTo>
                  <a:cubicBezTo>
                    <a:pt x="2483" y="896"/>
                    <a:pt x="2320" y="1873"/>
                    <a:pt x="2442" y="2849"/>
                  </a:cubicBezTo>
                  <a:cubicBezTo>
                    <a:pt x="2645" y="4681"/>
                    <a:pt x="2727" y="6512"/>
                    <a:pt x="2686" y="8303"/>
                  </a:cubicBezTo>
                  <a:cubicBezTo>
                    <a:pt x="2686" y="8710"/>
                    <a:pt x="285" y="14123"/>
                    <a:pt x="0" y="15588"/>
                  </a:cubicBezTo>
                  <a:lnTo>
                    <a:pt x="1669" y="16157"/>
                  </a:lnTo>
                  <a:cubicBezTo>
                    <a:pt x="1669" y="16157"/>
                    <a:pt x="4924" y="9483"/>
                    <a:pt x="5047" y="9361"/>
                  </a:cubicBezTo>
                  <a:cubicBezTo>
                    <a:pt x="5128" y="9198"/>
                    <a:pt x="6471" y="1"/>
                    <a:pt x="6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5772564" y="2519793"/>
              <a:ext cx="274365" cy="164936"/>
            </a:xfrm>
            <a:custGeom>
              <a:avLst/>
              <a:gdLst/>
              <a:ahLst/>
              <a:cxnLst/>
              <a:rect l="l" t="t" r="r" b="b"/>
              <a:pathLst>
                <a:path w="4681" h="2814" extrusionOk="0">
                  <a:moveTo>
                    <a:pt x="4396" y="0"/>
                  </a:moveTo>
                  <a:cubicBezTo>
                    <a:pt x="4396" y="0"/>
                    <a:pt x="1784" y="1794"/>
                    <a:pt x="1406" y="1794"/>
                  </a:cubicBezTo>
                  <a:cubicBezTo>
                    <a:pt x="1397" y="1794"/>
                    <a:pt x="1390" y="1793"/>
                    <a:pt x="1384" y="1791"/>
                  </a:cubicBezTo>
                  <a:cubicBezTo>
                    <a:pt x="1099" y="1710"/>
                    <a:pt x="733" y="977"/>
                    <a:pt x="733" y="977"/>
                  </a:cubicBezTo>
                  <a:lnTo>
                    <a:pt x="0" y="1872"/>
                  </a:lnTo>
                  <a:cubicBezTo>
                    <a:pt x="0" y="1872"/>
                    <a:pt x="640" y="2813"/>
                    <a:pt x="1123" y="2813"/>
                  </a:cubicBezTo>
                  <a:cubicBezTo>
                    <a:pt x="1143" y="2813"/>
                    <a:pt x="1162" y="2812"/>
                    <a:pt x="1181" y="2808"/>
                  </a:cubicBezTo>
                  <a:cubicBezTo>
                    <a:pt x="1669" y="2768"/>
                    <a:pt x="4681" y="692"/>
                    <a:pt x="4681" y="692"/>
                  </a:cubicBezTo>
                  <a:lnTo>
                    <a:pt x="4396" y="0"/>
                  </a:ln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5772564" y="2519793"/>
              <a:ext cx="274365" cy="164936"/>
            </a:xfrm>
            <a:custGeom>
              <a:avLst/>
              <a:gdLst/>
              <a:ahLst/>
              <a:cxnLst/>
              <a:rect l="l" t="t" r="r" b="b"/>
              <a:pathLst>
                <a:path w="4681" h="2814" extrusionOk="0">
                  <a:moveTo>
                    <a:pt x="4396" y="0"/>
                  </a:moveTo>
                  <a:cubicBezTo>
                    <a:pt x="4396" y="0"/>
                    <a:pt x="1784" y="1794"/>
                    <a:pt x="1406" y="1794"/>
                  </a:cubicBezTo>
                  <a:cubicBezTo>
                    <a:pt x="1397" y="1794"/>
                    <a:pt x="1390" y="1793"/>
                    <a:pt x="1384" y="1791"/>
                  </a:cubicBezTo>
                  <a:cubicBezTo>
                    <a:pt x="1099" y="1710"/>
                    <a:pt x="733" y="977"/>
                    <a:pt x="733" y="977"/>
                  </a:cubicBezTo>
                  <a:lnTo>
                    <a:pt x="0" y="1872"/>
                  </a:lnTo>
                  <a:cubicBezTo>
                    <a:pt x="0" y="1872"/>
                    <a:pt x="640" y="2813"/>
                    <a:pt x="1123" y="2813"/>
                  </a:cubicBezTo>
                  <a:cubicBezTo>
                    <a:pt x="1143" y="2813"/>
                    <a:pt x="1162" y="2812"/>
                    <a:pt x="1181" y="2808"/>
                  </a:cubicBezTo>
                  <a:cubicBezTo>
                    <a:pt x="1669" y="2768"/>
                    <a:pt x="4681" y="692"/>
                    <a:pt x="4681" y="692"/>
                  </a:cubicBezTo>
                  <a:lnTo>
                    <a:pt x="4396" y="0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5304994" y="2266931"/>
              <a:ext cx="515321" cy="545858"/>
            </a:xfrm>
            <a:custGeom>
              <a:avLst/>
              <a:gdLst/>
              <a:ahLst/>
              <a:cxnLst/>
              <a:rect l="l" t="t" r="r" b="b"/>
              <a:pathLst>
                <a:path w="8792" h="9313" extrusionOk="0">
                  <a:moveTo>
                    <a:pt x="3094" y="0"/>
                  </a:moveTo>
                  <a:cubicBezTo>
                    <a:pt x="3094" y="0"/>
                    <a:pt x="815" y="1059"/>
                    <a:pt x="571" y="1466"/>
                  </a:cubicBezTo>
                  <a:cubicBezTo>
                    <a:pt x="1" y="2361"/>
                    <a:pt x="2158" y="4762"/>
                    <a:pt x="2483" y="6064"/>
                  </a:cubicBezTo>
                  <a:cubicBezTo>
                    <a:pt x="2646" y="7041"/>
                    <a:pt x="2646" y="8018"/>
                    <a:pt x="2402" y="8995"/>
                  </a:cubicBezTo>
                  <a:cubicBezTo>
                    <a:pt x="2402" y="8995"/>
                    <a:pt x="3817" y="9312"/>
                    <a:pt x="5554" y="9312"/>
                  </a:cubicBezTo>
                  <a:cubicBezTo>
                    <a:pt x="6596" y="9312"/>
                    <a:pt x="7754" y="9198"/>
                    <a:pt x="8791" y="8832"/>
                  </a:cubicBezTo>
                  <a:cubicBezTo>
                    <a:pt x="8791" y="8832"/>
                    <a:pt x="8181" y="6268"/>
                    <a:pt x="7937" y="4843"/>
                  </a:cubicBezTo>
                  <a:cubicBezTo>
                    <a:pt x="7733" y="3419"/>
                    <a:pt x="7448" y="1181"/>
                    <a:pt x="6634" y="652"/>
                  </a:cubicBezTo>
                  <a:cubicBezTo>
                    <a:pt x="6227" y="326"/>
                    <a:pt x="5780" y="123"/>
                    <a:pt x="5251" y="0"/>
                  </a:cubicBezTo>
                  <a:cubicBezTo>
                    <a:pt x="5169" y="285"/>
                    <a:pt x="4925" y="530"/>
                    <a:pt x="4640" y="652"/>
                  </a:cubicBezTo>
                  <a:cubicBezTo>
                    <a:pt x="4602" y="661"/>
                    <a:pt x="4560" y="665"/>
                    <a:pt x="4517" y="665"/>
                  </a:cubicBezTo>
                  <a:cubicBezTo>
                    <a:pt x="3968" y="665"/>
                    <a:pt x="3094" y="0"/>
                    <a:pt x="3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5333657" y="2383808"/>
              <a:ext cx="298220" cy="429454"/>
            </a:xfrm>
            <a:custGeom>
              <a:avLst/>
              <a:gdLst/>
              <a:ahLst/>
              <a:cxnLst/>
              <a:rect l="l" t="t" r="r" b="b"/>
              <a:pathLst>
                <a:path w="5088" h="7327" extrusionOk="0">
                  <a:moveTo>
                    <a:pt x="0" y="1"/>
                  </a:moveTo>
                  <a:cubicBezTo>
                    <a:pt x="163" y="1059"/>
                    <a:pt x="1750" y="2972"/>
                    <a:pt x="1994" y="4070"/>
                  </a:cubicBezTo>
                  <a:cubicBezTo>
                    <a:pt x="2157" y="5047"/>
                    <a:pt x="2157" y="6065"/>
                    <a:pt x="1954" y="7041"/>
                  </a:cubicBezTo>
                  <a:cubicBezTo>
                    <a:pt x="2971" y="7245"/>
                    <a:pt x="4029" y="7326"/>
                    <a:pt x="5087" y="7326"/>
                  </a:cubicBezTo>
                  <a:cubicBezTo>
                    <a:pt x="4518" y="6187"/>
                    <a:pt x="4029" y="5006"/>
                    <a:pt x="3744" y="3745"/>
                  </a:cubicBezTo>
                  <a:cubicBezTo>
                    <a:pt x="3581" y="3134"/>
                    <a:pt x="3581" y="1832"/>
                    <a:pt x="2890" y="1181"/>
                  </a:cubicBezTo>
                  <a:cubicBezTo>
                    <a:pt x="2483" y="815"/>
                    <a:pt x="2035" y="204"/>
                    <a:pt x="1425" y="123"/>
                  </a:cubicBezTo>
                  <a:cubicBezTo>
                    <a:pt x="1058" y="62"/>
                    <a:pt x="865" y="62"/>
                    <a:pt x="682" y="62"/>
                  </a:cubicBezTo>
                  <a:cubicBezTo>
                    <a:pt x="499" y="62"/>
                    <a:pt x="326" y="62"/>
                    <a:pt x="0" y="1"/>
                  </a:cubicBezTo>
                  <a:close/>
                </a:path>
              </a:pathLst>
            </a:custGeom>
            <a:solidFill>
              <a:srgbClr val="110239">
                <a:alpha val="10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5460089" y="2143840"/>
              <a:ext cx="188498" cy="176658"/>
            </a:xfrm>
            <a:custGeom>
              <a:avLst/>
              <a:gdLst/>
              <a:ahLst/>
              <a:cxnLst/>
              <a:rect l="l" t="t" r="r" b="b"/>
              <a:pathLst>
                <a:path w="3216" h="3014" extrusionOk="0">
                  <a:moveTo>
                    <a:pt x="1173" y="0"/>
                  </a:moveTo>
                  <a:cubicBezTo>
                    <a:pt x="641" y="0"/>
                    <a:pt x="0" y="473"/>
                    <a:pt x="0" y="473"/>
                  </a:cubicBezTo>
                  <a:cubicBezTo>
                    <a:pt x="0" y="473"/>
                    <a:pt x="814" y="1897"/>
                    <a:pt x="448" y="2345"/>
                  </a:cubicBezTo>
                  <a:cubicBezTo>
                    <a:pt x="448" y="2345"/>
                    <a:pt x="1172" y="3014"/>
                    <a:pt x="1907" y="3014"/>
                  </a:cubicBezTo>
                  <a:cubicBezTo>
                    <a:pt x="2060" y="3014"/>
                    <a:pt x="2213" y="2985"/>
                    <a:pt x="2361" y="2914"/>
                  </a:cubicBezTo>
                  <a:cubicBezTo>
                    <a:pt x="3215" y="2467"/>
                    <a:pt x="2727" y="2100"/>
                    <a:pt x="2727" y="2100"/>
                  </a:cubicBezTo>
                  <a:cubicBezTo>
                    <a:pt x="2727" y="2100"/>
                    <a:pt x="2116" y="1856"/>
                    <a:pt x="1831" y="595"/>
                  </a:cubicBezTo>
                  <a:cubicBezTo>
                    <a:pt x="1730" y="145"/>
                    <a:pt x="1468" y="0"/>
                    <a:pt x="1173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5460089" y="2144192"/>
              <a:ext cx="135981" cy="156202"/>
            </a:xfrm>
            <a:custGeom>
              <a:avLst/>
              <a:gdLst/>
              <a:ahLst/>
              <a:cxnLst/>
              <a:rect l="l" t="t" r="r" b="b"/>
              <a:pathLst>
                <a:path w="2320" h="2665" extrusionOk="0">
                  <a:moveTo>
                    <a:pt x="1150" y="0"/>
                  </a:moveTo>
                  <a:cubicBezTo>
                    <a:pt x="622" y="0"/>
                    <a:pt x="0" y="426"/>
                    <a:pt x="0" y="426"/>
                  </a:cubicBezTo>
                  <a:cubicBezTo>
                    <a:pt x="0" y="426"/>
                    <a:pt x="814" y="1891"/>
                    <a:pt x="407" y="2339"/>
                  </a:cubicBezTo>
                  <a:cubicBezTo>
                    <a:pt x="570" y="2461"/>
                    <a:pt x="733" y="2542"/>
                    <a:pt x="895" y="2664"/>
                  </a:cubicBezTo>
                  <a:cubicBezTo>
                    <a:pt x="1018" y="2420"/>
                    <a:pt x="1221" y="2217"/>
                    <a:pt x="1424" y="2054"/>
                  </a:cubicBezTo>
                  <a:cubicBezTo>
                    <a:pt x="1709" y="1891"/>
                    <a:pt x="1994" y="1769"/>
                    <a:pt x="2320" y="1769"/>
                  </a:cubicBezTo>
                  <a:cubicBezTo>
                    <a:pt x="2076" y="1403"/>
                    <a:pt x="1913" y="1036"/>
                    <a:pt x="1831" y="589"/>
                  </a:cubicBezTo>
                  <a:cubicBezTo>
                    <a:pt x="1727" y="142"/>
                    <a:pt x="1454" y="0"/>
                    <a:pt x="1150" y="0"/>
                  </a:cubicBezTo>
                  <a:close/>
                </a:path>
              </a:pathLst>
            </a:custGeom>
            <a:solidFill>
              <a:srgbClr val="110239">
                <a:alpha val="106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5326506" y="1949651"/>
              <a:ext cx="107378" cy="107437"/>
            </a:xfrm>
            <a:custGeom>
              <a:avLst/>
              <a:gdLst/>
              <a:ahLst/>
              <a:cxnLst/>
              <a:rect l="l" t="t" r="r" b="b"/>
              <a:pathLst>
                <a:path w="1832" h="1833" extrusionOk="0">
                  <a:moveTo>
                    <a:pt x="936" y="1"/>
                  </a:moveTo>
                  <a:cubicBezTo>
                    <a:pt x="407" y="1"/>
                    <a:pt x="0" y="408"/>
                    <a:pt x="0" y="896"/>
                  </a:cubicBezTo>
                  <a:cubicBezTo>
                    <a:pt x="0" y="1425"/>
                    <a:pt x="407" y="1832"/>
                    <a:pt x="936" y="1832"/>
                  </a:cubicBezTo>
                  <a:cubicBezTo>
                    <a:pt x="1424" y="1832"/>
                    <a:pt x="1831" y="1425"/>
                    <a:pt x="1831" y="896"/>
                  </a:cubicBezTo>
                  <a:cubicBezTo>
                    <a:pt x="1831" y="408"/>
                    <a:pt x="1424" y="1"/>
                    <a:pt x="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5462844" y="1995956"/>
              <a:ext cx="178592" cy="189729"/>
            </a:xfrm>
            <a:custGeom>
              <a:avLst/>
              <a:gdLst/>
              <a:ahLst/>
              <a:cxnLst/>
              <a:rect l="l" t="t" r="r" b="b"/>
              <a:pathLst>
                <a:path w="3047" h="3237" extrusionOk="0">
                  <a:moveTo>
                    <a:pt x="979" y="1"/>
                  </a:moveTo>
                  <a:cubicBezTo>
                    <a:pt x="315" y="1"/>
                    <a:pt x="0" y="623"/>
                    <a:pt x="34" y="1449"/>
                  </a:cubicBezTo>
                  <a:cubicBezTo>
                    <a:pt x="75" y="2426"/>
                    <a:pt x="1093" y="3036"/>
                    <a:pt x="1500" y="3199"/>
                  </a:cubicBezTo>
                  <a:cubicBezTo>
                    <a:pt x="1563" y="3225"/>
                    <a:pt x="1645" y="3236"/>
                    <a:pt x="1737" y="3236"/>
                  </a:cubicBezTo>
                  <a:cubicBezTo>
                    <a:pt x="2232" y="3236"/>
                    <a:pt x="3021" y="2904"/>
                    <a:pt x="2883" y="2629"/>
                  </a:cubicBezTo>
                  <a:cubicBezTo>
                    <a:pt x="2720" y="2304"/>
                    <a:pt x="2558" y="2060"/>
                    <a:pt x="2558" y="2060"/>
                  </a:cubicBezTo>
                  <a:cubicBezTo>
                    <a:pt x="2720" y="1978"/>
                    <a:pt x="2883" y="1856"/>
                    <a:pt x="3005" y="1734"/>
                  </a:cubicBezTo>
                  <a:cubicBezTo>
                    <a:pt x="3046" y="1653"/>
                    <a:pt x="2436" y="1205"/>
                    <a:pt x="2314" y="1123"/>
                  </a:cubicBezTo>
                  <a:cubicBezTo>
                    <a:pt x="2301" y="1119"/>
                    <a:pt x="2290" y="1118"/>
                    <a:pt x="2281" y="1118"/>
                  </a:cubicBezTo>
                  <a:cubicBezTo>
                    <a:pt x="2257" y="1118"/>
                    <a:pt x="2246" y="1129"/>
                    <a:pt x="2239" y="1129"/>
                  </a:cubicBezTo>
                  <a:cubicBezTo>
                    <a:pt x="2224" y="1129"/>
                    <a:pt x="2225" y="1078"/>
                    <a:pt x="2151" y="757"/>
                  </a:cubicBezTo>
                  <a:cubicBezTo>
                    <a:pt x="2029" y="432"/>
                    <a:pt x="1744" y="147"/>
                    <a:pt x="1377" y="65"/>
                  </a:cubicBezTo>
                  <a:cubicBezTo>
                    <a:pt x="1233" y="21"/>
                    <a:pt x="1100" y="1"/>
                    <a:pt x="97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5383714" y="1951468"/>
              <a:ext cx="286322" cy="283040"/>
            </a:xfrm>
            <a:custGeom>
              <a:avLst/>
              <a:gdLst/>
              <a:ahLst/>
              <a:cxnLst/>
              <a:rect l="l" t="t" r="r" b="b"/>
              <a:pathLst>
                <a:path w="4885" h="4829" extrusionOk="0">
                  <a:moveTo>
                    <a:pt x="2469" y="0"/>
                  </a:moveTo>
                  <a:cubicBezTo>
                    <a:pt x="2095" y="0"/>
                    <a:pt x="1725" y="91"/>
                    <a:pt x="1384" y="295"/>
                  </a:cubicBezTo>
                  <a:cubicBezTo>
                    <a:pt x="1059" y="458"/>
                    <a:pt x="286" y="824"/>
                    <a:pt x="286" y="824"/>
                  </a:cubicBezTo>
                  <a:cubicBezTo>
                    <a:pt x="286" y="1272"/>
                    <a:pt x="245" y="1760"/>
                    <a:pt x="164" y="2208"/>
                  </a:cubicBezTo>
                  <a:cubicBezTo>
                    <a:pt x="1" y="2778"/>
                    <a:pt x="204" y="3429"/>
                    <a:pt x="693" y="3795"/>
                  </a:cubicBezTo>
                  <a:cubicBezTo>
                    <a:pt x="1023" y="4054"/>
                    <a:pt x="1243" y="4109"/>
                    <a:pt x="1371" y="4109"/>
                  </a:cubicBezTo>
                  <a:cubicBezTo>
                    <a:pt x="1463" y="4109"/>
                    <a:pt x="1507" y="4080"/>
                    <a:pt x="1507" y="4080"/>
                  </a:cubicBezTo>
                  <a:cubicBezTo>
                    <a:pt x="1507" y="4080"/>
                    <a:pt x="1384" y="3836"/>
                    <a:pt x="1791" y="3714"/>
                  </a:cubicBezTo>
                  <a:cubicBezTo>
                    <a:pt x="1816" y="3706"/>
                    <a:pt x="1841" y="3703"/>
                    <a:pt x="1865" y="3703"/>
                  </a:cubicBezTo>
                  <a:cubicBezTo>
                    <a:pt x="2237" y="3703"/>
                    <a:pt x="2531" y="4533"/>
                    <a:pt x="2646" y="4609"/>
                  </a:cubicBezTo>
                  <a:cubicBezTo>
                    <a:pt x="2988" y="4756"/>
                    <a:pt x="3359" y="4829"/>
                    <a:pt x="3724" y="4829"/>
                  </a:cubicBezTo>
                  <a:cubicBezTo>
                    <a:pt x="3968" y="4829"/>
                    <a:pt x="4209" y="4796"/>
                    <a:pt x="4437" y="4731"/>
                  </a:cubicBezTo>
                  <a:cubicBezTo>
                    <a:pt x="4884" y="4528"/>
                    <a:pt x="4600" y="3999"/>
                    <a:pt x="4396" y="3673"/>
                  </a:cubicBezTo>
                  <a:cubicBezTo>
                    <a:pt x="4233" y="3348"/>
                    <a:pt x="4111" y="3185"/>
                    <a:pt x="4111" y="3185"/>
                  </a:cubicBezTo>
                  <a:cubicBezTo>
                    <a:pt x="4021" y="3298"/>
                    <a:pt x="3553" y="3323"/>
                    <a:pt x="3156" y="3323"/>
                  </a:cubicBezTo>
                  <a:cubicBezTo>
                    <a:pt x="2838" y="3323"/>
                    <a:pt x="2565" y="3307"/>
                    <a:pt x="2565" y="3307"/>
                  </a:cubicBezTo>
                  <a:cubicBezTo>
                    <a:pt x="2361" y="3063"/>
                    <a:pt x="1995" y="2086"/>
                    <a:pt x="2198" y="1801"/>
                  </a:cubicBezTo>
                  <a:cubicBezTo>
                    <a:pt x="2361" y="1516"/>
                    <a:pt x="2321" y="987"/>
                    <a:pt x="2646" y="865"/>
                  </a:cubicBezTo>
                  <a:cubicBezTo>
                    <a:pt x="2674" y="859"/>
                    <a:pt x="2702" y="856"/>
                    <a:pt x="2730" y="856"/>
                  </a:cubicBezTo>
                  <a:cubicBezTo>
                    <a:pt x="3067" y="856"/>
                    <a:pt x="3379" y="1272"/>
                    <a:pt x="3379" y="1272"/>
                  </a:cubicBezTo>
                  <a:cubicBezTo>
                    <a:pt x="3582" y="743"/>
                    <a:pt x="3257" y="133"/>
                    <a:pt x="2687" y="10"/>
                  </a:cubicBezTo>
                  <a:cubicBezTo>
                    <a:pt x="2614" y="4"/>
                    <a:pt x="2542" y="0"/>
                    <a:pt x="2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5448717" y="2100407"/>
              <a:ext cx="62481" cy="49762"/>
            </a:xfrm>
            <a:custGeom>
              <a:avLst/>
              <a:gdLst/>
              <a:ahLst/>
              <a:cxnLst/>
              <a:rect l="l" t="t" r="r" b="b"/>
              <a:pathLst>
                <a:path w="1066" h="849" extrusionOk="0">
                  <a:moveTo>
                    <a:pt x="372" y="1"/>
                  </a:moveTo>
                  <a:cubicBezTo>
                    <a:pt x="178" y="1"/>
                    <a:pt x="1" y="215"/>
                    <a:pt x="31" y="522"/>
                  </a:cubicBezTo>
                  <a:cubicBezTo>
                    <a:pt x="75" y="760"/>
                    <a:pt x="383" y="848"/>
                    <a:pt x="643" y="848"/>
                  </a:cubicBezTo>
                  <a:cubicBezTo>
                    <a:pt x="873" y="848"/>
                    <a:pt x="1065" y="780"/>
                    <a:pt x="1008" y="684"/>
                  </a:cubicBezTo>
                  <a:cubicBezTo>
                    <a:pt x="886" y="440"/>
                    <a:pt x="723" y="237"/>
                    <a:pt x="560" y="74"/>
                  </a:cubicBezTo>
                  <a:cubicBezTo>
                    <a:pt x="500" y="24"/>
                    <a:pt x="435" y="1"/>
                    <a:pt x="372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5211973" y="2214471"/>
              <a:ext cx="1407403" cy="543924"/>
            </a:xfrm>
            <a:custGeom>
              <a:avLst/>
              <a:gdLst/>
              <a:ahLst/>
              <a:cxnLst/>
              <a:rect l="l" t="t" r="r" b="b"/>
              <a:pathLst>
                <a:path w="24012" h="9280" extrusionOk="0">
                  <a:moveTo>
                    <a:pt x="23157" y="0"/>
                  </a:moveTo>
                  <a:lnTo>
                    <a:pt x="1" y="5983"/>
                  </a:lnTo>
                  <a:lnTo>
                    <a:pt x="855" y="9279"/>
                  </a:lnTo>
                  <a:lnTo>
                    <a:pt x="24012" y="3337"/>
                  </a:lnTo>
                  <a:lnTo>
                    <a:pt x="23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5233426" y="2300341"/>
              <a:ext cx="1364499" cy="372131"/>
            </a:xfrm>
            <a:custGeom>
              <a:avLst/>
              <a:gdLst/>
              <a:ahLst/>
              <a:cxnLst/>
              <a:rect l="l" t="t" r="r" b="b"/>
              <a:pathLst>
                <a:path w="23280" h="6349" extrusionOk="0">
                  <a:moveTo>
                    <a:pt x="23198" y="0"/>
                  </a:moveTo>
                  <a:lnTo>
                    <a:pt x="1" y="5983"/>
                  </a:lnTo>
                  <a:lnTo>
                    <a:pt x="123" y="6349"/>
                  </a:lnTo>
                  <a:lnTo>
                    <a:pt x="23280" y="407"/>
                  </a:lnTo>
                  <a:lnTo>
                    <a:pt x="23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5219124" y="2245478"/>
              <a:ext cx="1364499" cy="372131"/>
            </a:xfrm>
            <a:custGeom>
              <a:avLst/>
              <a:gdLst/>
              <a:ahLst/>
              <a:cxnLst/>
              <a:rect l="l" t="t" r="r" b="b"/>
              <a:pathLst>
                <a:path w="23280" h="6349" extrusionOk="0">
                  <a:moveTo>
                    <a:pt x="23157" y="0"/>
                  </a:moveTo>
                  <a:lnTo>
                    <a:pt x="1" y="5942"/>
                  </a:lnTo>
                  <a:lnTo>
                    <a:pt x="123" y="6349"/>
                  </a:lnTo>
                  <a:lnTo>
                    <a:pt x="23279" y="366"/>
                  </a:lnTo>
                  <a:lnTo>
                    <a:pt x="231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5250131" y="2359952"/>
              <a:ext cx="1362096" cy="372189"/>
            </a:xfrm>
            <a:custGeom>
              <a:avLst/>
              <a:gdLst/>
              <a:ahLst/>
              <a:cxnLst/>
              <a:rect l="l" t="t" r="r" b="b"/>
              <a:pathLst>
                <a:path w="23239" h="6350" extrusionOk="0">
                  <a:moveTo>
                    <a:pt x="23157" y="1"/>
                  </a:moveTo>
                  <a:lnTo>
                    <a:pt x="1" y="5983"/>
                  </a:lnTo>
                  <a:lnTo>
                    <a:pt x="82" y="6349"/>
                  </a:lnTo>
                  <a:lnTo>
                    <a:pt x="23239" y="408"/>
                  </a:lnTo>
                  <a:lnTo>
                    <a:pt x="2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6569314" y="2214471"/>
              <a:ext cx="229058" cy="195649"/>
            </a:xfrm>
            <a:custGeom>
              <a:avLst/>
              <a:gdLst/>
              <a:ahLst/>
              <a:cxnLst/>
              <a:rect l="l" t="t" r="r" b="b"/>
              <a:pathLst>
                <a:path w="3908" h="3338" extrusionOk="0">
                  <a:moveTo>
                    <a:pt x="0" y="0"/>
                  </a:moveTo>
                  <a:lnTo>
                    <a:pt x="855" y="3337"/>
                  </a:lnTo>
                  <a:lnTo>
                    <a:pt x="3907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6674234" y="2233520"/>
              <a:ext cx="124141" cy="107437"/>
            </a:xfrm>
            <a:custGeom>
              <a:avLst/>
              <a:gdLst/>
              <a:ahLst/>
              <a:cxnLst/>
              <a:rect l="l" t="t" r="r" b="b"/>
              <a:pathLst>
                <a:path w="2118" h="1833" extrusionOk="0">
                  <a:moveTo>
                    <a:pt x="1" y="1"/>
                  </a:moveTo>
                  <a:lnTo>
                    <a:pt x="489" y="1832"/>
                  </a:lnTo>
                  <a:lnTo>
                    <a:pt x="2117" y="4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5390337" y="2509359"/>
              <a:ext cx="556408" cy="227768"/>
            </a:xfrm>
            <a:custGeom>
              <a:avLst/>
              <a:gdLst/>
              <a:ahLst/>
              <a:cxnLst/>
              <a:rect l="l" t="t" r="r" b="b"/>
              <a:pathLst>
                <a:path w="9493" h="3886" extrusionOk="0">
                  <a:moveTo>
                    <a:pt x="1159" y="0"/>
                  </a:moveTo>
                  <a:cubicBezTo>
                    <a:pt x="703" y="0"/>
                    <a:pt x="0" y="78"/>
                    <a:pt x="254" y="585"/>
                  </a:cubicBezTo>
                  <a:cubicBezTo>
                    <a:pt x="620" y="1318"/>
                    <a:pt x="1923" y="3841"/>
                    <a:pt x="2411" y="3882"/>
                  </a:cubicBezTo>
                  <a:cubicBezTo>
                    <a:pt x="2426" y="3884"/>
                    <a:pt x="2444" y="3885"/>
                    <a:pt x="2465" y="3885"/>
                  </a:cubicBezTo>
                  <a:cubicBezTo>
                    <a:pt x="3145" y="3885"/>
                    <a:pt x="7025" y="2655"/>
                    <a:pt x="7498" y="2457"/>
                  </a:cubicBezTo>
                  <a:cubicBezTo>
                    <a:pt x="7864" y="2335"/>
                    <a:pt x="8190" y="2173"/>
                    <a:pt x="8516" y="2010"/>
                  </a:cubicBezTo>
                  <a:cubicBezTo>
                    <a:pt x="8800" y="1847"/>
                    <a:pt x="9126" y="1684"/>
                    <a:pt x="9370" y="1440"/>
                  </a:cubicBezTo>
                  <a:cubicBezTo>
                    <a:pt x="9411" y="1399"/>
                    <a:pt x="9492" y="1277"/>
                    <a:pt x="9411" y="1236"/>
                  </a:cubicBezTo>
                  <a:cubicBezTo>
                    <a:pt x="9399" y="1225"/>
                    <a:pt x="9385" y="1220"/>
                    <a:pt x="9369" y="1220"/>
                  </a:cubicBezTo>
                  <a:cubicBezTo>
                    <a:pt x="9273" y="1220"/>
                    <a:pt x="9109" y="1399"/>
                    <a:pt x="9004" y="1399"/>
                  </a:cubicBezTo>
                  <a:cubicBezTo>
                    <a:pt x="9045" y="1359"/>
                    <a:pt x="9126" y="1318"/>
                    <a:pt x="9167" y="1236"/>
                  </a:cubicBezTo>
                  <a:cubicBezTo>
                    <a:pt x="9248" y="1196"/>
                    <a:pt x="9330" y="1114"/>
                    <a:pt x="9370" y="1033"/>
                  </a:cubicBezTo>
                  <a:cubicBezTo>
                    <a:pt x="9411" y="992"/>
                    <a:pt x="9452" y="911"/>
                    <a:pt x="9452" y="870"/>
                  </a:cubicBezTo>
                  <a:cubicBezTo>
                    <a:pt x="9437" y="798"/>
                    <a:pt x="9413" y="772"/>
                    <a:pt x="9383" y="772"/>
                  </a:cubicBezTo>
                  <a:cubicBezTo>
                    <a:pt x="9329" y="772"/>
                    <a:pt x="9260" y="858"/>
                    <a:pt x="9207" y="911"/>
                  </a:cubicBezTo>
                  <a:cubicBezTo>
                    <a:pt x="9126" y="992"/>
                    <a:pt x="9004" y="1236"/>
                    <a:pt x="8882" y="1236"/>
                  </a:cubicBezTo>
                  <a:cubicBezTo>
                    <a:pt x="8882" y="1236"/>
                    <a:pt x="9004" y="1074"/>
                    <a:pt x="9004" y="1074"/>
                  </a:cubicBezTo>
                  <a:cubicBezTo>
                    <a:pt x="9045" y="1033"/>
                    <a:pt x="9085" y="992"/>
                    <a:pt x="9126" y="952"/>
                  </a:cubicBezTo>
                  <a:cubicBezTo>
                    <a:pt x="9207" y="830"/>
                    <a:pt x="9330" y="585"/>
                    <a:pt x="9248" y="545"/>
                  </a:cubicBezTo>
                  <a:cubicBezTo>
                    <a:pt x="9235" y="536"/>
                    <a:pt x="9221" y="532"/>
                    <a:pt x="9206" y="532"/>
                  </a:cubicBezTo>
                  <a:cubicBezTo>
                    <a:pt x="9092" y="532"/>
                    <a:pt x="8959" y="793"/>
                    <a:pt x="8923" y="830"/>
                  </a:cubicBezTo>
                  <a:cubicBezTo>
                    <a:pt x="8841" y="952"/>
                    <a:pt x="8800" y="1033"/>
                    <a:pt x="8719" y="1074"/>
                  </a:cubicBezTo>
                  <a:cubicBezTo>
                    <a:pt x="8678" y="1033"/>
                    <a:pt x="8760" y="952"/>
                    <a:pt x="8760" y="911"/>
                  </a:cubicBezTo>
                  <a:cubicBezTo>
                    <a:pt x="8800" y="830"/>
                    <a:pt x="8841" y="789"/>
                    <a:pt x="8882" y="707"/>
                  </a:cubicBezTo>
                  <a:cubicBezTo>
                    <a:pt x="8882" y="667"/>
                    <a:pt x="8963" y="504"/>
                    <a:pt x="8882" y="463"/>
                  </a:cubicBezTo>
                  <a:cubicBezTo>
                    <a:pt x="8874" y="456"/>
                    <a:pt x="8866" y="452"/>
                    <a:pt x="8856" y="452"/>
                  </a:cubicBezTo>
                  <a:cubicBezTo>
                    <a:pt x="8814" y="452"/>
                    <a:pt x="8760" y="519"/>
                    <a:pt x="8760" y="585"/>
                  </a:cubicBezTo>
                  <a:cubicBezTo>
                    <a:pt x="8719" y="626"/>
                    <a:pt x="8638" y="707"/>
                    <a:pt x="8597" y="789"/>
                  </a:cubicBezTo>
                  <a:lnTo>
                    <a:pt x="8516" y="911"/>
                  </a:lnTo>
                  <a:cubicBezTo>
                    <a:pt x="8475" y="992"/>
                    <a:pt x="8434" y="1074"/>
                    <a:pt x="8353" y="1114"/>
                  </a:cubicBezTo>
                  <a:cubicBezTo>
                    <a:pt x="8312" y="1196"/>
                    <a:pt x="8271" y="1236"/>
                    <a:pt x="8190" y="1277"/>
                  </a:cubicBezTo>
                  <a:cubicBezTo>
                    <a:pt x="8159" y="1308"/>
                    <a:pt x="8034" y="1386"/>
                    <a:pt x="7976" y="1386"/>
                  </a:cubicBezTo>
                  <a:cubicBezTo>
                    <a:pt x="7958" y="1386"/>
                    <a:pt x="7946" y="1378"/>
                    <a:pt x="7946" y="1359"/>
                  </a:cubicBezTo>
                  <a:cubicBezTo>
                    <a:pt x="7905" y="1318"/>
                    <a:pt x="7987" y="1236"/>
                    <a:pt x="8068" y="1155"/>
                  </a:cubicBezTo>
                  <a:cubicBezTo>
                    <a:pt x="8109" y="1074"/>
                    <a:pt x="8271" y="992"/>
                    <a:pt x="8271" y="911"/>
                  </a:cubicBezTo>
                  <a:cubicBezTo>
                    <a:pt x="8312" y="830"/>
                    <a:pt x="8312" y="789"/>
                    <a:pt x="8190" y="748"/>
                  </a:cubicBezTo>
                  <a:cubicBezTo>
                    <a:pt x="8185" y="746"/>
                    <a:pt x="8180" y="745"/>
                    <a:pt x="8174" y="745"/>
                  </a:cubicBezTo>
                  <a:cubicBezTo>
                    <a:pt x="8085" y="745"/>
                    <a:pt x="7900" y="1035"/>
                    <a:pt x="7824" y="1074"/>
                  </a:cubicBezTo>
                  <a:cubicBezTo>
                    <a:pt x="7742" y="1114"/>
                    <a:pt x="7661" y="1155"/>
                    <a:pt x="7580" y="1196"/>
                  </a:cubicBezTo>
                  <a:cubicBezTo>
                    <a:pt x="7539" y="1236"/>
                    <a:pt x="7457" y="1318"/>
                    <a:pt x="7376" y="1359"/>
                  </a:cubicBezTo>
                  <a:cubicBezTo>
                    <a:pt x="7254" y="1481"/>
                    <a:pt x="7132" y="1603"/>
                    <a:pt x="6969" y="1684"/>
                  </a:cubicBezTo>
                  <a:cubicBezTo>
                    <a:pt x="6701" y="1838"/>
                    <a:pt x="3399" y="2135"/>
                    <a:pt x="2813" y="2135"/>
                  </a:cubicBezTo>
                  <a:cubicBezTo>
                    <a:pt x="2777" y="2135"/>
                    <a:pt x="2751" y="2134"/>
                    <a:pt x="2737" y="2132"/>
                  </a:cubicBezTo>
                  <a:cubicBezTo>
                    <a:pt x="2533" y="2132"/>
                    <a:pt x="1516" y="16"/>
                    <a:pt x="1516" y="16"/>
                  </a:cubicBezTo>
                  <a:cubicBezTo>
                    <a:pt x="1516" y="16"/>
                    <a:pt x="1362" y="0"/>
                    <a:pt x="115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5276390" y="2334454"/>
              <a:ext cx="238611" cy="242656"/>
            </a:xfrm>
            <a:custGeom>
              <a:avLst/>
              <a:gdLst/>
              <a:ahLst/>
              <a:cxnLst/>
              <a:rect l="l" t="t" r="r" b="b"/>
              <a:pathLst>
                <a:path w="4071" h="4140" extrusionOk="0">
                  <a:moveTo>
                    <a:pt x="1630" y="1"/>
                  </a:moveTo>
                  <a:cubicBezTo>
                    <a:pt x="1490" y="1"/>
                    <a:pt x="1352" y="47"/>
                    <a:pt x="1221" y="151"/>
                  </a:cubicBezTo>
                  <a:cubicBezTo>
                    <a:pt x="0" y="1087"/>
                    <a:pt x="2035" y="4139"/>
                    <a:pt x="2035" y="4139"/>
                  </a:cubicBezTo>
                  <a:cubicBezTo>
                    <a:pt x="2768" y="3854"/>
                    <a:pt x="3460" y="3447"/>
                    <a:pt x="4070" y="2959"/>
                  </a:cubicBezTo>
                  <a:cubicBezTo>
                    <a:pt x="4070" y="2959"/>
                    <a:pt x="2752" y="1"/>
                    <a:pt x="1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5469584" y="2113361"/>
              <a:ext cx="27489" cy="31299"/>
            </a:xfrm>
            <a:custGeom>
              <a:avLst/>
              <a:gdLst/>
              <a:ahLst/>
              <a:cxnLst/>
              <a:rect l="l" t="t" r="r" b="b"/>
              <a:pathLst>
                <a:path w="469" h="534" extrusionOk="0">
                  <a:moveTo>
                    <a:pt x="98" y="1"/>
                  </a:moveTo>
                  <a:cubicBezTo>
                    <a:pt x="64" y="1"/>
                    <a:pt x="31" y="6"/>
                    <a:pt x="1" y="16"/>
                  </a:cubicBezTo>
                  <a:cubicBezTo>
                    <a:pt x="82" y="57"/>
                    <a:pt x="123" y="97"/>
                    <a:pt x="164" y="179"/>
                  </a:cubicBezTo>
                  <a:cubicBezTo>
                    <a:pt x="164" y="301"/>
                    <a:pt x="82" y="382"/>
                    <a:pt x="245" y="504"/>
                  </a:cubicBezTo>
                  <a:cubicBezTo>
                    <a:pt x="265" y="525"/>
                    <a:pt x="286" y="534"/>
                    <a:pt x="305" y="534"/>
                  </a:cubicBezTo>
                  <a:cubicBezTo>
                    <a:pt x="401" y="534"/>
                    <a:pt x="469" y="307"/>
                    <a:pt x="367" y="138"/>
                  </a:cubicBezTo>
                  <a:cubicBezTo>
                    <a:pt x="306" y="46"/>
                    <a:pt x="199" y="1"/>
                    <a:pt x="98" y="1"/>
                  </a:cubicBezTo>
                  <a:close/>
                </a:path>
              </a:pathLst>
            </a:custGeom>
            <a:solidFill>
              <a:srgbClr val="110239">
                <a:alpha val="144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6034982" y="2516628"/>
              <a:ext cx="83523" cy="61367"/>
            </a:xfrm>
            <a:custGeom>
              <a:avLst/>
              <a:gdLst/>
              <a:ahLst/>
              <a:cxnLst/>
              <a:rect l="l" t="t" r="r" b="b"/>
              <a:pathLst>
                <a:path w="1425" h="1047" extrusionOk="0">
                  <a:moveTo>
                    <a:pt x="515" y="536"/>
                  </a:moveTo>
                  <a:lnTo>
                    <a:pt x="515" y="536"/>
                  </a:lnTo>
                  <a:cubicBezTo>
                    <a:pt x="556" y="574"/>
                    <a:pt x="591" y="605"/>
                    <a:pt x="611" y="624"/>
                  </a:cubicBezTo>
                  <a:cubicBezTo>
                    <a:pt x="579" y="603"/>
                    <a:pt x="548" y="571"/>
                    <a:pt x="515" y="536"/>
                  </a:cubicBezTo>
                  <a:close/>
                  <a:moveTo>
                    <a:pt x="707" y="1"/>
                  </a:moveTo>
                  <a:cubicBezTo>
                    <a:pt x="688" y="1"/>
                    <a:pt x="669" y="5"/>
                    <a:pt x="651" y="14"/>
                  </a:cubicBezTo>
                  <a:cubicBezTo>
                    <a:pt x="497" y="45"/>
                    <a:pt x="671" y="264"/>
                    <a:pt x="800" y="403"/>
                  </a:cubicBezTo>
                  <a:lnTo>
                    <a:pt x="800" y="403"/>
                  </a:lnTo>
                  <a:cubicBezTo>
                    <a:pt x="665" y="264"/>
                    <a:pt x="443" y="45"/>
                    <a:pt x="352" y="45"/>
                  </a:cubicBezTo>
                  <a:cubicBezTo>
                    <a:pt x="341" y="45"/>
                    <a:pt x="332" y="48"/>
                    <a:pt x="326" y="54"/>
                  </a:cubicBezTo>
                  <a:cubicBezTo>
                    <a:pt x="245" y="156"/>
                    <a:pt x="295" y="277"/>
                    <a:pt x="375" y="383"/>
                  </a:cubicBezTo>
                  <a:lnTo>
                    <a:pt x="375" y="383"/>
                  </a:lnTo>
                  <a:cubicBezTo>
                    <a:pt x="323" y="335"/>
                    <a:pt x="266" y="299"/>
                    <a:pt x="204" y="299"/>
                  </a:cubicBezTo>
                  <a:cubicBezTo>
                    <a:pt x="41" y="339"/>
                    <a:pt x="204" y="543"/>
                    <a:pt x="366" y="706"/>
                  </a:cubicBezTo>
                  <a:cubicBezTo>
                    <a:pt x="277" y="646"/>
                    <a:pt x="209" y="608"/>
                    <a:pt x="148" y="608"/>
                  </a:cubicBezTo>
                  <a:cubicBezTo>
                    <a:pt x="125" y="608"/>
                    <a:pt x="103" y="613"/>
                    <a:pt x="81" y="624"/>
                  </a:cubicBezTo>
                  <a:cubicBezTo>
                    <a:pt x="0" y="665"/>
                    <a:pt x="122" y="828"/>
                    <a:pt x="204" y="909"/>
                  </a:cubicBezTo>
                  <a:cubicBezTo>
                    <a:pt x="356" y="1001"/>
                    <a:pt x="532" y="1046"/>
                    <a:pt x="713" y="1046"/>
                  </a:cubicBezTo>
                  <a:cubicBezTo>
                    <a:pt x="773" y="1046"/>
                    <a:pt x="834" y="1041"/>
                    <a:pt x="895" y="1031"/>
                  </a:cubicBezTo>
                  <a:cubicBezTo>
                    <a:pt x="1099" y="990"/>
                    <a:pt x="1424" y="828"/>
                    <a:pt x="1384" y="583"/>
                  </a:cubicBezTo>
                  <a:cubicBezTo>
                    <a:pt x="1384" y="461"/>
                    <a:pt x="1262" y="421"/>
                    <a:pt x="1140" y="339"/>
                  </a:cubicBezTo>
                  <a:cubicBezTo>
                    <a:pt x="1067" y="267"/>
                    <a:pt x="866" y="1"/>
                    <a:pt x="7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Text Box 0"/>
          <p:cNvSpPr txBox="1"/>
          <p:nvPr>
            <p:custDataLst>
              <p:tags r:id="rId1"/>
            </p:custDataLst>
          </p:nvPr>
        </p:nvSpPr>
        <p:spPr>
          <a:xfrm>
            <a:off x="11336021" y="164253"/>
            <a:ext cx="7831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19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3;p37"/>
          <p:cNvSpPr txBox="1">
            <a:spLocks noGrp="1"/>
          </p:cNvSpPr>
          <p:nvPr>
            <p:ph type="title"/>
          </p:nvPr>
        </p:nvSpPr>
        <p:spPr>
          <a:xfrm>
            <a:off x="239607" y="69427"/>
            <a:ext cx="10427547" cy="8348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zh-CN" sz="2667" b="1">
                <a:solidFill>
                  <a:schemeClr val="dk1"/>
                </a:solidFill>
                <a:latin typeface="Azeret Mono"/>
                <a:ea typeface="Azeret Mono"/>
                <a:cs typeface="Azeret Mono"/>
                <a:sym typeface="+mn-ea"/>
              </a:rPr>
              <a:t>Trend of Social Simulations</a:t>
            </a:r>
          </a:p>
        </p:txBody>
      </p:sp>
      <p:sp>
        <p:nvSpPr>
          <p:cNvPr id="1647" name="Google Shape;1647;p59"/>
          <p:cNvSpPr txBox="1"/>
          <p:nvPr/>
        </p:nvSpPr>
        <p:spPr>
          <a:xfrm>
            <a:off x="49617" y="1729187"/>
            <a:ext cx="5526000" cy="38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Individual simulation, scenario simulation, and society simulation each exhibit distinct trends: </a:t>
            </a:r>
          </a:p>
          <a:p>
            <a:pPr>
              <a:lnSpc>
                <a:spcPct val="115000"/>
              </a:lnSpc>
            </a:pPr>
            <a:endParaRPr lang="en-US" altLang="zh-CN"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</a:pPr>
            <a:r>
              <a:rPr lang="en-US" altLang="zh-CN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Individual simulation</a:t>
            </a: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has progressed from coarse, superficial character models to nuanced, context-aware simulations; </a:t>
            </a:r>
            <a:r>
              <a:rPr lang="en-US" altLang="zh-CN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scenario simulation </a:t>
            </a: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has evolved from simple dialogues to multi-stage, collaborative task environments; and </a:t>
            </a:r>
            <a:r>
              <a:rPr lang="en-US" altLang="zh-CN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society simulation</a:t>
            </a: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has advanced from basic interactive settings to models aligned with real-world behavior, further integrating multimodal data for richer, more realistic social systems.</a:t>
            </a:r>
          </a:p>
        </p:txBody>
      </p:sp>
      <p:sp>
        <p:nvSpPr>
          <p:cNvPr id="1648" name="Google Shape;1648;p59"/>
          <p:cNvSpPr txBox="1"/>
          <p:nvPr/>
        </p:nvSpPr>
        <p:spPr>
          <a:xfrm>
            <a:off x="1057151" y="1067100"/>
            <a:ext cx="3345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en-GB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Conclusion</a:t>
            </a:r>
          </a:p>
        </p:txBody>
      </p:sp>
      <p:sp>
        <p:nvSpPr>
          <p:cNvPr id="1649" name="Google Shape;1649;p59"/>
          <p:cNvSpPr txBox="1"/>
          <p:nvPr>
            <p:custDataLst>
              <p:tags r:id="rId1"/>
            </p:custDataLst>
          </p:nvPr>
        </p:nvSpPr>
        <p:spPr>
          <a:xfrm>
            <a:off x="7514831" y="871547"/>
            <a:ext cx="354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CN" sz="2533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Individual simulation</a:t>
            </a:r>
            <a:endParaRPr sz="2533">
              <a:solidFill>
                <a:schemeClr val="dk1"/>
              </a:solidFill>
              <a:latin typeface="Azeret Mono Medium"/>
              <a:ea typeface="Azeret Mono Medium"/>
              <a:cs typeface="Azeret Mono Medium"/>
              <a:sym typeface="Azeret Mono Medium"/>
            </a:endParaRPr>
          </a:p>
        </p:txBody>
      </p:sp>
      <p:sp>
        <p:nvSpPr>
          <p:cNvPr id="1650" name="Google Shape;1650;p59"/>
          <p:cNvSpPr txBox="1"/>
          <p:nvPr>
            <p:custDataLst>
              <p:tags r:id="rId2"/>
            </p:custDataLst>
          </p:nvPr>
        </p:nvSpPr>
        <p:spPr>
          <a:xfrm>
            <a:off x="5916507" y="1271694"/>
            <a:ext cx="6229773" cy="157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Coarse: Focus on superficial traits and personas.</a:t>
            </a:r>
          </a:p>
          <a:p>
            <a:pPr marL="380990" indent="-380990"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Nuanced: Improved cognitive modeling and evaluation.</a:t>
            </a:r>
          </a:p>
          <a:p>
            <a:pPr marL="380990" indent="-380990"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Situation-Oriented: Dynamic, context-rich scenarios (e.g., games, 3D tasks).</a:t>
            </a:r>
          </a:p>
        </p:txBody>
      </p:sp>
      <p:sp>
        <p:nvSpPr>
          <p:cNvPr id="1651" name="Google Shape;1651;p59"/>
          <p:cNvSpPr txBox="1"/>
          <p:nvPr>
            <p:custDataLst>
              <p:tags r:id="rId3"/>
            </p:custDataLst>
          </p:nvPr>
        </p:nvSpPr>
        <p:spPr>
          <a:xfrm>
            <a:off x="7514831" y="2976000"/>
            <a:ext cx="354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2533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Scenario simulation </a:t>
            </a:r>
            <a:endParaRPr sz="2533">
              <a:solidFill>
                <a:schemeClr val="dk1"/>
              </a:solidFill>
              <a:latin typeface="Azeret Mono Medium"/>
              <a:ea typeface="Azeret Mono Medium"/>
              <a:cs typeface="Azeret Mono Medium"/>
              <a:sym typeface="Azeret Mono Medium"/>
            </a:endParaRPr>
          </a:p>
        </p:txBody>
      </p:sp>
      <p:sp>
        <p:nvSpPr>
          <p:cNvPr id="1652" name="Google Shape;1652;p59"/>
          <p:cNvSpPr txBox="1"/>
          <p:nvPr>
            <p:custDataLst>
              <p:tags r:id="rId4"/>
            </p:custDataLst>
          </p:nvPr>
        </p:nvSpPr>
        <p:spPr>
          <a:xfrm>
            <a:off x="5917354" y="3376507"/>
            <a:ext cx="6225540" cy="157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Simple: Basic dialogues and debates.</a:t>
            </a: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Multi-Stage: Sequential tasks with role breakdown.</a:t>
            </a: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Collaborative: Advanced cooperation with reinforcement learning.</a:t>
            </a:r>
          </a:p>
        </p:txBody>
      </p:sp>
      <p:sp>
        <p:nvSpPr>
          <p:cNvPr id="1653" name="Google Shape;1653;p59"/>
          <p:cNvSpPr txBox="1"/>
          <p:nvPr>
            <p:custDataLst>
              <p:tags r:id="rId5"/>
            </p:custDataLst>
          </p:nvPr>
        </p:nvSpPr>
        <p:spPr>
          <a:xfrm>
            <a:off x="5650888" y="775857"/>
            <a:ext cx="704000" cy="50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00013" dist="57150" dir="258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121900" tIns="60933" rIns="121900" bIns="121900" anchor="t" anchorCtr="0">
            <a:noAutofit/>
          </a:bodyPr>
          <a:lstStyle/>
          <a:p>
            <a:pPr algn="ctr"/>
            <a:r>
              <a:rPr lang="en-GB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1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4" name="Google Shape;1654;p59"/>
          <p:cNvSpPr txBox="1"/>
          <p:nvPr>
            <p:custDataLst>
              <p:tags r:id="rId6"/>
            </p:custDataLst>
          </p:nvPr>
        </p:nvSpPr>
        <p:spPr>
          <a:xfrm>
            <a:off x="5650888" y="2880311"/>
            <a:ext cx="704000" cy="50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00013" dist="57150" dir="258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121900" tIns="60933" rIns="121900" bIns="121900" anchor="t" anchorCtr="0">
            <a:noAutofit/>
          </a:bodyPr>
          <a:lstStyle/>
          <a:p>
            <a:pPr algn="ctr"/>
            <a:r>
              <a:rPr lang="en-GB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2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Google Shape;1651;p59"/>
          <p:cNvSpPr txBox="1"/>
          <p:nvPr>
            <p:custDataLst>
              <p:tags r:id="rId7"/>
            </p:custDataLst>
          </p:nvPr>
        </p:nvSpPr>
        <p:spPr>
          <a:xfrm>
            <a:off x="7535151" y="4885233"/>
            <a:ext cx="3544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2533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Society simulation</a:t>
            </a:r>
            <a:endParaRPr sz="2533">
              <a:solidFill>
                <a:schemeClr val="dk1"/>
              </a:solidFill>
              <a:latin typeface="Azeret Mono Medium"/>
              <a:ea typeface="Azeret Mono Medium"/>
              <a:cs typeface="Azeret Mono Medium"/>
              <a:sym typeface="Azeret Mono Medium"/>
            </a:endParaRPr>
          </a:p>
        </p:txBody>
      </p:sp>
      <p:sp>
        <p:nvSpPr>
          <p:cNvPr id="5" name="Google Shape;1652;p59"/>
          <p:cNvSpPr txBox="1"/>
          <p:nvPr>
            <p:custDataLst>
              <p:tags r:id="rId8"/>
            </p:custDataLst>
          </p:nvPr>
        </p:nvSpPr>
        <p:spPr>
          <a:xfrm>
            <a:off x="5917354" y="5285741"/>
            <a:ext cx="6225540" cy="157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Preliminary: Basic interactive sandboxes.</a:t>
            </a: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Alignment: Validated against real-world behaviors.</a:t>
            </a: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Scaling &amp; Multi-Modal: Large-scale simulations with vision, voice, etc.</a:t>
            </a: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endParaRPr lang="en-US" altLang="zh-CN"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endParaRPr lang="en-US" altLang="zh-CN"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endParaRPr lang="en-US" altLang="zh-CN"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endParaRPr lang="en-US" altLang="zh-CN"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380990" indent="-380990">
              <a:lnSpc>
                <a:spcPct val="115000"/>
              </a:lnSpc>
              <a:buFont typeface="Arial" panose="020B0604020202090204" pitchFamily="34" charset="0"/>
              <a:buChar char="•"/>
            </a:pPr>
            <a:endParaRPr lang="en-US" altLang="zh-CN"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>
              <a:lnSpc>
                <a:spcPct val="115000"/>
              </a:lnSpc>
            </a:pPr>
            <a:endParaRPr lang="en-US" altLang="zh-CN"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Google Shape;1654;p59"/>
          <p:cNvSpPr txBox="1"/>
          <p:nvPr>
            <p:custDataLst>
              <p:tags r:id="rId9"/>
            </p:custDataLst>
          </p:nvPr>
        </p:nvSpPr>
        <p:spPr>
          <a:xfrm>
            <a:off x="5671208" y="4789544"/>
            <a:ext cx="704000" cy="50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00013" dist="57150" dir="258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121900" tIns="60933" rIns="121900" bIns="121900" anchor="t" anchorCtr="0">
            <a:noAutofit/>
          </a:bodyPr>
          <a:lstStyle/>
          <a:p>
            <a:pPr algn="ctr"/>
            <a:r>
              <a:rPr lang="en-US" altLang="en-GB" sz="2533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  <a:sym typeface="Azeret Mono Medium"/>
              </a:rPr>
              <a:t>3</a:t>
            </a:r>
          </a:p>
        </p:txBody>
      </p:sp>
      <p:sp>
        <p:nvSpPr>
          <p:cNvPr id="2" name="Text Box 1"/>
          <p:cNvSpPr txBox="1"/>
          <p:nvPr>
            <p:custDataLst>
              <p:tags r:id="rId10"/>
            </p:custDataLst>
          </p:nvPr>
        </p:nvSpPr>
        <p:spPr>
          <a:xfrm>
            <a:off x="11336021" y="164253"/>
            <a:ext cx="7831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>
                <a:solidFill>
                  <a:schemeClr val="dk1"/>
                </a:solidFill>
                <a:latin typeface="Azeret Mono Medium"/>
                <a:ea typeface="Azeret Mono Medium"/>
                <a:cs typeface="Azeret Mono Medium"/>
              </a:rPr>
              <a:t>20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6646D-CE5C-043A-BEFC-B95F8C8F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A7DBA8-C4C3-BE5A-CAB9-B2A6A41BC3EC}"/>
              </a:ext>
            </a:extLst>
          </p:cNvPr>
          <p:cNvSpPr txBox="1"/>
          <p:nvPr/>
        </p:nvSpPr>
        <p:spPr>
          <a:xfrm>
            <a:off x="3884480" y="2721114"/>
            <a:ext cx="3793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Paper</a:t>
            </a:r>
            <a:r>
              <a:rPr lang="zh-CN" altLang="en-US" sz="4000" dirty="0"/>
              <a:t> </a:t>
            </a:r>
            <a:r>
              <a:rPr lang="en-US" altLang="zh-CN" sz="4000" dirty="0"/>
              <a:t>Sharing</a:t>
            </a:r>
            <a:r>
              <a:rPr lang="zh-CN" altLang="en-US" sz="4000" dirty="0"/>
              <a:t> </a:t>
            </a:r>
            <a:r>
              <a:rPr lang="en-US" altLang="zh-CN" sz="4000" dirty="0"/>
              <a:t>-2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60080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1052043"/>
            <a:ext cx="10109200" cy="2342991"/>
          </a:xfrm>
          <a:prstGeom prst="rect">
            <a:avLst/>
          </a:prstGeom>
        </p:spPr>
        <p:txBody>
          <a:bodyPr vert="horz" wrap="square" lIns="0" tIns="8043" rIns="0" bIns="0" rtlCol="0" anchor="ctr">
            <a:spAutoFit/>
          </a:bodyPr>
          <a:lstStyle/>
          <a:p>
            <a:pPr marL="824271" marR="3387" indent="-816227">
              <a:lnSpc>
                <a:spcPct val="116700"/>
              </a:lnSpc>
              <a:spcBef>
                <a:spcPts val="63"/>
              </a:spcBef>
            </a:pPr>
            <a:r>
              <a:rPr spc="160" dirty="0"/>
              <a:t>PERFORMANCE</a:t>
            </a:r>
            <a:r>
              <a:rPr spc="-267" dirty="0"/>
              <a:t> </a:t>
            </a:r>
            <a:r>
              <a:rPr spc="263" dirty="0"/>
              <a:t>AND</a:t>
            </a:r>
            <a:r>
              <a:rPr spc="-267" dirty="0"/>
              <a:t> </a:t>
            </a:r>
            <a:r>
              <a:rPr spc="177" dirty="0"/>
              <a:t>BIASES</a:t>
            </a:r>
            <a:r>
              <a:rPr spc="-267" dirty="0"/>
              <a:t> </a:t>
            </a:r>
            <a:r>
              <a:rPr spc="53" dirty="0"/>
              <a:t>OF</a:t>
            </a:r>
            <a:r>
              <a:rPr spc="-267" dirty="0"/>
              <a:t> </a:t>
            </a:r>
            <a:r>
              <a:rPr spc="70" dirty="0"/>
              <a:t>LARGE</a:t>
            </a:r>
            <a:r>
              <a:rPr lang="zh-CN" altLang="en-US" spc="-267" dirty="0"/>
              <a:t> </a:t>
            </a:r>
            <a:r>
              <a:rPr spc="133" dirty="0"/>
              <a:t>LANGUAGE </a:t>
            </a:r>
            <a:r>
              <a:rPr spc="163" dirty="0"/>
              <a:t>MODELS</a:t>
            </a:r>
            <a:r>
              <a:rPr spc="-267" dirty="0"/>
              <a:t> </a:t>
            </a:r>
            <a:r>
              <a:rPr spc="143" dirty="0"/>
              <a:t>IN</a:t>
            </a:r>
            <a:r>
              <a:rPr spc="-267" dirty="0"/>
              <a:t> </a:t>
            </a:r>
            <a:r>
              <a:rPr spc="103" dirty="0"/>
              <a:t>PUBLIC</a:t>
            </a:r>
            <a:r>
              <a:rPr spc="-267" dirty="0"/>
              <a:t> </a:t>
            </a:r>
            <a:r>
              <a:rPr spc="163" dirty="0"/>
              <a:t>OPINION</a:t>
            </a:r>
            <a:r>
              <a:rPr spc="-263" dirty="0"/>
              <a:t> </a:t>
            </a:r>
            <a:r>
              <a:rPr spc="140" dirty="0"/>
              <a:t>SIMULATION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29753" y="4818344"/>
            <a:ext cx="3596217" cy="103684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algn="ctr">
              <a:spcBef>
                <a:spcPts val="67"/>
              </a:spcBef>
            </a:pPr>
            <a:r>
              <a:rPr sz="2467" spc="-17" dirty="0">
                <a:solidFill>
                  <a:srgbClr val="414141"/>
                </a:solidFill>
                <a:latin typeface="Lucida Sans Unicode"/>
                <a:cs typeface="Lucida Sans Unicode"/>
              </a:rPr>
              <a:t>CHEN</a:t>
            </a:r>
            <a:r>
              <a:rPr sz="2467" spc="-136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467" dirty="0">
                <a:solidFill>
                  <a:srgbClr val="414141"/>
                </a:solidFill>
                <a:latin typeface="Lucida Sans Unicode"/>
                <a:cs typeface="Lucida Sans Unicode"/>
              </a:rPr>
              <a:t>Tangying,</a:t>
            </a:r>
            <a:r>
              <a:rPr sz="2467" spc="-136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467" spc="30" dirty="0">
                <a:solidFill>
                  <a:srgbClr val="414141"/>
                </a:solidFill>
                <a:latin typeface="Lucida Sans Unicode"/>
                <a:cs typeface="Lucida Sans Unicode"/>
              </a:rPr>
              <a:t>Cheryl</a:t>
            </a:r>
            <a:endParaRPr sz="2467">
              <a:latin typeface="Lucida Sans Unicode"/>
              <a:cs typeface="Lucida Sans Unicode"/>
            </a:endParaRPr>
          </a:p>
          <a:p>
            <a:pPr marL="8467" marR="3387" algn="ctr">
              <a:lnSpc>
                <a:spcPct val="114599"/>
              </a:lnSpc>
              <a:spcBef>
                <a:spcPts val="1843"/>
              </a:spcBef>
            </a:pPr>
            <a:r>
              <a:rPr sz="1200" dirty="0">
                <a:solidFill>
                  <a:srgbClr val="414141"/>
                </a:solidFill>
                <a:latin typeface="Lucida Sans Unicode"/>
                <a:cs typeface="Lucida Sans Unicode"/>
              </a:rPr>
              <a:t>The</a:t>
            </a:r>
            <a:r>
              <a:rPr sz="1200" spc="-5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Chinese</a:t>
            </a:r>
            <a:r>
              <a:rPr sz="1200" spc="-5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414141"/>
                </a:solidFill>
                <a:latin typeface="Lucida Sans Unicode"/>
                <a:cs typeface="Lucida Sans Unicode"/>
              </a:rPr>
              <a:t>University</a:t>
            </a:r>
            <a:r>
              <a:rPr sz="1200" spc="-5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414141"/>
                </a:solidFill>
                <a:latin typeface="Lucida Sans Unicode"/>
                <a:cs typeface="Lucida Sans Unicode"/>
              </a:rPr>
              <a:t>of</a:t>
            </a:r>
            <a:r>
              <a:rPr sz="1200" spc="-5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414141"/>
                </a:solidFill>
                <a:latin typeface="Lucida Sans Unicode"/>
                <a:cs typeface="Lucida Sans Unicode"/>
              </a:rPr>
              <a:t>Hong</a:t>
            </a:r>
            <a:r>
              <a:rPr sz="1200" spc="-5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spc="-20" dirty="0">
                <a:solidFill>
                  <a:srgbClr val="414141"/>
                </a:solidFill>
                <a:latin typeface="Lucida Sans Unicode"/>
                <a:cs typeface="Lucida Sans Unicode"/>
              </a:rPr>
              <a:t>Kong,</a:t>
            </a:r>
            <a:r>
              <a:rPr sz="1200" spc="-5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Shenzhen </a:t>
            </a:r>
            <a:r>
              <a:rPr sz="1200" dirty="0">
                <a:solidFill>
                  <a:srgbClr val="414141"/>
                </a:solidFill>
                <a:latin typeface="Lucida Sans Unicode"/>
                <a:cs typeface="Lucida Sans Unicode"/>
              </a:rPr>
              <a:t>The</a:t>
            </a:r>
            <a:r>
              <a:rPr sz="1200" spc="-3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414141"/>
                </a:solidFill>
                <a:latin typeface="Lucida Sans Unicode"/>
                <a:cs typeface="Lucida Sans Unicode"/>
              </a:rPr>
              <a:t>school</a:t>
            </a:r>
            <a:r>
              <a:rPr sz="1200" spc="-3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414141"/>
                </a:solidFill>
                <a:latin typeface="Lucida Sans Unicode"/>
                <a:cs typeface="Lucida Sans Unicode"/>
              </a:rPr>
              <a:t>of</a:t>
            </a:r>
            <a:r>
              <a:rPr sz="1200" spc="-3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414141"/>
                </a:solidFill>
                <a:latin typeface="Lucida Sans Unicode"/>
                <a:cs typeface="Lucida Sans Unicode"/>
              </a:rPr>
              <a:t>Huminity</a:t>
            </a:r>
            <a:r>
              <a:rPr sz="1200" spc="-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spc="67" dirty="0">
                <a:solidFill>
                  <a:srgbClr val="414141"/>
                </a:solidFill>
                <a:latin typeface="Lucida Sans Unicode"/>
                <a:cs typeface="Lucida Sans Unicode"/>
              </a:rPr>
              <a:t>and</a:t>
            </a:r>
            <a:r>
              <a:rPr sz="1200" spc="-3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spc="37" dirty="0">
                <a:solidFill>
                  <a:srgbClr val="414141"/>
                </a:solidFill>
                <a:latin typeface="Lucida Sans Unicode"/>
                <a:cs typeface="Lucida Sans Unicode"/>
              </a:rPr>
              <a:t>Social</a:t>
            </a:r>
            <a:r>
              <a:rPr sz="1200" spc="-3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200" spc="47" dirty="0">
                <a:solidFill>
                  <a:srgbClr val="414141"/>
                </a:solidFill>
                <a:latin typeface="Lucida Sans Unicode"/>
                <a:cs typeface="Lucida Sans Unicode"/>
              </a:rPr>
              <a:t>Science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37921" y="3718483"/>
            <a:ext cx="3116157" cy="38820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67" spc="80" dirty="0">
                <a:solidFill>
                  <a:srgbClr val="414141"/>
                </a:solidFill>
                <a:latin typeface="Lucida Sans Unicode"/>
                <a:cs typeface="Lucida Sans Unicode"/>
              </a:rPr>
              <a:t>Yao</a:t>
            </a:r>
            <a:r>
              <a:rPr sz="2467" spc="-1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467" dirty="0">
                <a:solidFill>
                  <a:srgbClr val="414141"/>
                </a:solidFill>
                <a:latin typeface="Lucida Sans Unicode"/>
                <a:cs typeface="Lucida Sans Unicode"/>
              </a:rPr>
              <a:t>Qu</a:t>
            </a:r>
            <a:r>
              <a:rPr sz="2467" spc="-1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467" spc="100" dirty="0">
                <a:solidFill>
                  <a:srgbClr val="414141"/>
                </a:solidFill>
                <a:latin typeface="Lucida Sans Unicode"/>
                <a:cs typeface="Lucida Sans Unicode"/>
              </a:rPr>
              <a:t>&amp;</a:t>
            </a:r>
            <a:r>
              <a:rPr sz="2467" spc="-1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467" spc="237" dirty="0">
                <a:solidFill>
                  <a:srgbClr val="414141"/>
                </a:solidFill>
                <a:latin typeface="Lucida Sans Unicode"/>
                <a:cs typeface="Lucida Sans Unicode"/>
              </a:rPr>
              <a:t>Jue</a:t>
            </a:r>
            <a:r>
              <a:rPr sz="2467" spc="-10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467" spc="169" dirty="0">
                <a:solidFill>
                  <a:srgbClr val="414141"/>
                </a:solidFill>
                <a:latin typeface="Lucida Sans Unicode"/>
                <a:cs typeface="Lucida Sans Unicode"/>
              </a:rPr>
              <a:t>Wang</a:t>
            </a:r>
            <a:endParaRPr sz="2467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95325"/>
            <a:ext cx="12192000" cy="6162887"/>
            <a:chOff x="0" y="1042987"/>
            <a:chExt cx="18288000" cy="9244330"/>
          </a:xfrm>
        </p:grpSpPr>
        <p:sp>
          <p:nvSpPr>
            <p:cNvPr id="3" name="object 3"/>
            <p:cNvSpPr/>
            <p:nvPr/>
          </p:nvSpPr>
          <p:spPr>
            <a:xfrm>
              <a:off x="7446436" y="1066387"/>
              <a:ext cx="0" cy="9220835"/>
            </a:xfrm>
            <a:custGeom>
              <a:avLst/>
              <a:gdLst/>
              <a:ahLst/>
              <a:cxnLst/>
              <a:rect l="l" t="t" r="r" b="b"/>
              <a:pathLst>
                <a:path h="9220835">
                  <a:moveTo>
                    <a:pt x="0" y="922057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6660" y="3109279"/>
              <a:ext cx="133349" cy="1333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6660" y="5014278"/>
              <a:ext cx="133349" cy="133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6660" y="6919278"/>
              <a:ext cx="133349" cy="1333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334" y="287632"/>
            <a:ext cx="26123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76" dirty="0">
                <a:solidFill>
                  <a:srgbClr val="231F20"/>
                </a:solidFill>
                <a:latin typeface="Trebuchet MS"/>
                <a:cs typeface="Trebuchet MS"/>
              </a:rPr>
              <a:t>Computational</a:t>
            </a:r>
            <a:r>
              <a:rPr sz="1000" b="1" spc="-63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b="1" spc="50" dirty="0">
                <a:solidFill>
                  <a:srgbClr val="231F20"/>
                </a:solidFill>
                <a:latin typeface="Trebuchet MS"/>
                <a:cs typeface="Trebuchet MS"/>
              </a:rPr>
              <a:t>Linguistics</a:t>
            </a:r>
            <a:r>
              <a:rPr sz="1000" b="1" spc="-63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1000" b="1" spc="43" dirty="0">
                <a:solidFill>
                  <a:srgbClr val="231F20"/>
                </a:solidFill>
                <a:latin typeface="Trebuchet MS"/>
                <a:cs typeface="Trebuchet MS"/>
              </a:rPr>
              <a:t>Presentation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5807" y="3160860"/>
            <a:ext cx="1818640" cy="52163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334" b="1" spc="223" dirty="0">
                <a:solidFill>
                  <a:srgbClr val="414141"/>
                </a:solidFill>
                <a:latin typeface="Trebuchet MS"/>
                <a:cs typeface="Trebuchet MS"/>
              </a:rPr>
              <a:t>AGENDA</a:t>
            </a:r>
            <a:endParaRPr sz="3334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71557" y="1943736"/>
            <a:ext cx="16256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63" dirty="0">
                <a:solidFill>
                  <a:srgbClr val="333333"/>
                </a:solidFill>
                <a:latin typeface="Trebuchet MS"/>
                <a:cs typeface="Trebuchet MS"/>
              </a:rPr>
              <a:t>Background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71557" y="3213736"/>
            <a:ext cx="270552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136" dirty="0">
                <a:solidFill>
                  <a:srgbClr val="333333"/>
                </a:solidFill>
                <a:latin typeface="Trebuchet MS"/>
                <a:cs typeface="Trebuchet MS"/>
              </a:rPr>
              <a:t>Materials</a:t>
            </a:r>
            <a:r>
              <a:rPr sz="2000" b="1" spc="-173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spc="180" dirty="0">
                <a:solidFill>
                  <a:srgbClr val="333333"/>
                </a:solidFill>
                <a:latin typeface="Trebuchet MS"/>
                <a:cs typeface="Trebuchet MS"/>
              </a:rPr>
              <a:t>&amp;</a:t>
            </a:r>
            <a:r>
              <a:rPr sz="2000" b="1" spc="-169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spc="160" dirty="0">
                <a:solidFill>
                  <a:srgbClr val="333333"/>
                </a:solidFill>
                <a:latin typeface="Trebuchet MS"/>
                <a:cs typeface="Trebuchet MS"/>
              </a:rPr>
              <a:t>Methods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71557" y="4483736"/>
            <a:ext cx="261662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spc="93" dirty="0">
                <a:solidFill>
                  <a:srgbClr val="333333"/>
                </a:solidFill>
                <a:latin typeface="Trebuchet MS"/>
                <a:cs typeface="Trebuchet MS"/>
              </a:rPr>
              <a:t>Result</a:t>
            </a:r>
            <a:r>
              <a:rPr sz="2000" b="1" spc="-173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spc="180" dirty="0">
                <a:solidFill>
                  <a:srgbClr val="333333"/>
                </a:solidFill>
                <a:latin typeface="Trebuchet MS"/>
                <a:cs typeface="Trebuchet MS"/>
              </a:rPr>
              <a:t>&amp;</a:t>
            </a:r>
            <a:r>
              <a:rPr sz="2000" b="1" spc="-169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000" b="1" spc="136" dirty="0">
                <a:solidFill>
                  <a:srgbClr val="333333"/>
                </a:solidFill>
                <a:latin typeface="Trebuchet MS"/>
                <a:cs typeface="Trebuchet MS"/>
              </a:rPr>
              <a:t>Conclusion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637" y="814009"/>
            <a:ext cx="7492999" cy="5880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4" y="287632"/>
            <a:ext cx="446617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27" dirty="0">
                <a:solidFill>
                  <a:srgbClr val="231F20"/>
                </a:solidFill>
                <a:latin typeface="Trebuchet MS"/>
                <a:cs typeface="Trebuchet MS"/>
              </a:rPr>
              <a:t>Article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333" y="1470038"/>
            <a:ext cx="8964507" cy="146600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334" b="1" spc="-7" dirty="0">
                <a:solidFill>
                  <a:srgbClr val="414141"/>
                </a:solidFill>
                <a:latin typeface="Trebuchet MS"/>
                <a:cs typeface="Trebuchet MS"/>
              </a:rPr>
              <a:t>PUZZLE</a:t>
            </a:r>
            <a:endParaRPr sz="3334">
              <a:latin typeface="Trebuchet MS"/>
              <a:cs typeface="Trebuchet MS"/>
            </a:endParaRPr>
          </a:p>
          <a:p>
            <a:pPr marL="653236" marR="3387">
              <a:lnSpc>
                <a:spcPct val="141700"/>
              </a:lnSpc>
              <a:spcBef>
                <a:spcPts val="793"/>
              </a:spcBef>
              <a:tabLst>
                <a:tab pos="3440179" algn="l"/>
                <a:tab pos="4261910" algn="l"/>
                <a:tab pos="5078560" algn="l"/>
                <a:tab pos="5861343" algn="l"/>
                <a:tab pos="6330843" algn="l"/>
                <a:tab pos="7663140" algn="l"/>
              </a:tabLst>
            </a:pPr>
            <a:r>
              <a:rPr sz="2000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Socio-</a:t>
            </a:r>
            <a:r>
              <a:rPr sz="2000" spc="73" dirty="0">
                <a:solidFill>
                  <a:srgbClr val="414141"/>
                </a:solidFill>
                <a:latin typeface="Lucida Sans Unicode"/>
                <a:cs typeface="Lucida Sans Unicode"/>
              </a:rPr>
              <a:t>demographic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117" dirty="0">
                <a:solidFill>
                  <a:srgbClr val="414141"/>
                </a:solidFill>
                <a:latin typeface="Lucida Sans Unicode"/>
                <a:cs typeface="Lucida Sans Unicode"/>
              </a:rPr>
              <a:t>data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-13" dirty="0">
                <a:solidFill>
                  <a:srgbClr val="414141"/>
                </a:solidFill>
                <a:latin typeface="Lucida Sans Unicode"/>
                <a:cs typeface="Lucida Sans Unicode"/>
              </a:rPr>
              <a:t>from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103" dirty="0">
                <a:solidFill>
                  <a:srgbClr val="414141"/>
                </a:solidFill>
                <a:latin typeface="Lucida Sans Unicode"/>
                <a:cs typeface="Lucida Sans Unicode"/>
              </a:rPr>
              <a:t>WVS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-17" dirty="0">
                <a:solidFill>
                  <a:srgbClr val="414141"/>
                </a:solidFill>
                <a:latin typeface="Lucida Sans Unicode"/>
                <a:cs typeface="Lucida Sans Unicode"/>
              </a:rPr>
              <a:t>to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80" dirty="0">
                <a:solidFill>
                  <a:srgbClr val="414141"/>
                </a:solidFill>
                <a:latin typeface="Lucida Sans Unicode"/>
                <a:cs typeface="Lucida Sans Unicode"/>
              </a:rPr>
              <a:t>evaluate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ChatGPT’s </a:t>
            </a:r>
            <a:r>
              <a:rPr sz="2000" spc="67" dirty="0">
                <a:solidFill>
                  <a:srgbClr val="414141"/>
                </a:solidFill>
                <a:latin typeface="Lucida Sans Unicode"/>
                <a:cs typeface="Lucida Sans Unicode"/>
              </a:rPr>
              <a:t>performance</a:t>
            </a:r>
            <a:r>
              <a:rPr sz="2000" spc="-1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in</a:t>
            </a:r>
            <a:r>
              <a:rPr sz="2000" spc="-10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37" dirty="0">
                <a:solidFill>
                  <a:srgbClr val="414141"/>
                </a:solidFill>
                <a:latin typeface="Lucida Sans Unicode"/>
                <a:cs typeface="Lucida Sans Unicode"/>
              </a:rPr>
              <a:t>diverse</a:t>
            </a:r>
            <a:r>
              <a:rPr sz="2000" spc="-10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contexts.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3" y="287632"/>
            <a:ext cx="821267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76" dirty="0">
                <a:solidFill>
                  <a:srgbClr val="231F20"/>
                </a:solidFill>
                <a:latin typeface="Trebuchet MS"/>
                <a:cs typeface="Trebuchet MS"/>
              </a:rPr>
              <a:t>Background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267" y="4592745"/>
            <a:ext cx="88899" cy="88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267" y="5024545"/>
            <a:ext cx="88899" cy="88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0267" y="5456345"/>
            <a:ext cx="88899" cy="88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0267" y="5888145"/>
            <a:ext cx="88899" cy="888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77333" y="3727586"/>
            <a:ext cx="6637867" cy="237035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334" b="1" spc="280" dirty="0">
                <a:solidFill>
                  <a:srgbClr val="414141"/>
                </a:solidFill>
                <a:latin typeface="Trebuchet MS"/>
                <a:cs typeface="Trebuchet MS"/>
              </a:rPr>
              <a:t>WHY?</a:t>
            </a:r>
            <a:endParaRPr sz="3334">
              <a:latin typeface="Trebuchet MS"/>
              <a:cs typeface="Trebuchet MS"/>
            </a:endParaRPr>
          </a:p>
          <a:p>
            <a:pPr marL="1085058" marR="3111656">
              <a:lnSpc>
                <a:spcPct val="141700"/>
              </a:lnSpc>
              <a:spcBef>
                <a:spcPts val="793"/>
              </a:spcBef>
            </a:pPr>
            <a:r>
              <a:rPr sz="2000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Low</a:t>
            </a:r>
            <a:r>
              <a:rPr sz="2000" spc="-11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43" dirty="0">
                <a:solidFill>
                  <a:srgbClr val="414141"/>
                </a:solidFill>
                <a:latin typeface="Lucida Sans Unicode"/>
                <a:cs typeface="Lucida Sans Unicode"/>
              </a:rPr>
              <a:t>response</a:t>
            </a:r>
            <a:r>
              <a:rPr sz="2000" spc="-11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47" dirty="0">
                <a:solidFill>
                  <a:srgbClr val="414141"/>
                </a:solidFill>
                <a:latin typeface="Lucida Sans Unicode"/>
                <a:cs typeface="Lucida Sans Unicode"/>
              </a:rPr>
              <a:t>rates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Potential</a:t>
            </a:r>
            <a:r>
              <a:rPr sz="2000" spc="14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57" dirty="0">
                <a:solidFill>
                  <a:srgbClr val="414141"/>
                </a:solidFill>
                <a:latin typeface="Lucida Sans Unicode"/>
                <a:cs typeface="Lucida Sans Unicode"/>
              </a:rPr>
              <a:t>biases</a:t>
            </a:r>
            <a:endParaRPr sz="2000">
              <a:latin typeface="Lucida Sans Unicode"/>
              <a:cs typeface="Lucida Sans Unicode"/>
            </a:endParaRPr>
          </a:p>
          <a:p>
            <a:pPr marL="1085058">
              <a:spcBef>
                <a:spcPts val="1000"/>
              </a:spcBef>
            </a:pPr>
            <a:r>
              <a:rPr sz="2000" spc="60" dirty="0">
                <a:solidFill>
                  <a:srgbClr val="414141"/>
                </a:solidFill>
                <a:latin typeface="Lucida Sans Unicode"/>
                <a:cs typeface="Lucida Sans Unicode"/>
              </a:rPr>
              <a:t>Challenges</a:t>
            </a:r>
            <a:r>
              <a:rPr sz="2000" spc="-10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in</a:t>
            </a:r>
            <a:r>
              <a:rPr sz="2000" spc="-10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63" dirty="0">
                <a:solidFill>
                  <a:srgbClr val="414141"/>
                </a:solidFill>
                <a:latin typeface="Lucida Sans Unicode"/>
                <a:cs typeface="Lucida Sans Unicode"/>
              </a:rPr>
              <a:t>achieving</a:t>
            </a:r>
            <a:r>
              <a:rPr sz="2000" spc="-10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37" dirty="0">
                <a:solidFill>
                  <a:srgbClr val="414141"/>
                </a:solidFill>
                <a:latin typeface="Lucida Sans Unicode"/>
                <a:cs typeface="Lucida Sans Unicode"/>
              </a:rPr>
              <a:t>representativeness</a:t>
            </a:r>
            <a:endParaRPr sz="2000">
              <a:latin typeface="Lucida Sans Unicode"/>
              <a:cs typeface="Lucida Sans Unicode"/>
            </a:endParaRPr>
          </a:p>
          <a:p>
            <a:pPr marL="1085058">
              <a:spcBef>
                <a:spcPts val="1000"/>
              </a:spcBef>
            </a:pPr>
            <a:r>
              <a:rPr sz="2000" b="1" spc="93" dirty="0">
                <a:solidFill>
                  <a:srgbClr val="414141"/>
                </a:solidFill>
                <a:latin typeface="Trebuchet MS"/>
                <a:cs typeface="Trebuchet MS"/>
              </a:rPr>
              <a:t>Public</a:t>
            </a:r>
            <a:r>
              <a:rPr sz="2000" b="1" spc="-180" dirty="0">
                <a:solidFill>
                  <a:srgbClr val="414141"/>
                </a:solidFill>
                <a:latin typeface="Trebuchet MS"/>
                <a:cs typeface="Trebuchet MS"/>
              </a:rPr>
              <a:t> </a:t>
            </a:r>
            <a:r>
              <a:rPr sz="2000" b="1" spc="117" dirty="0">
                <a:solidFill>
                  <a:srgbClr val="414141"/>
                </a:solidFill>
                <a:latin typeface="Trebuchet MS"/>
                <a:cs typeface="Trebuchet MS"/>
              </a:rPr>
              <a:t>sentiment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AC5D8-8B2E-72D6-FB0B-C499E7C8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9ECF2B-E4CC-11EE-F88A-0F1E275410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14814" y="23925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360336">
              <a:lnSpc>
                <a:spcPct val="100000"/>
              </a:lnSpc>
              <a:spcBef>
                <a:spcPts val="133"/>
              </a:spcBef>
            </a:pPr>
            <a:r>
              <a:rPr dirty="0"/>
              <a:t>What</a:t>
            </a:r>
            <a:r>
              <a:rPr spc="-53" dirty="0"/>
              <a:t> </a:t>
            </a:r>
            <a:r>
              <a:rPr dirty="0"/>
              <a:t>is</a:t>
            </a:r>
            <a:r>
              <a:rPr spc="-47" dirty="0"/>
              <a:t> </a:t>
            </a:r>
            <a:r>
              <a:rPr spc="-13" dirty="0"/>
              <a:t>“</a:t>
            </a:r>
            <a:r>
              <a:rPr lang="en-US" spc="-13" dirty="0"/>
              <a:t>LLM </a:t>
            </a:r>
            <a:r>
              <a:rPr spc="-13" dirty="0"/>
              <a:t>agent”?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DAD98AB-256E-617D-B2C8-B7CB73B371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2311" y="3258278"/>
            <a:ext cx="846667" cy="84666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5A3AA4AB-FAAC-A066-7B25-1B388887ECF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321" y="3251953"/>
            <a:ext cx="846667" cy="846663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F49DEE87-D978-D89D-A6FC-9B1BC337CA98}"/>
              </a:ext>
            </a:extLst>
          </p:cNvPr>
          <p:cNvGrpSpPr/>
          <p:nvPr/>
        </p:nvGrpSpPr>
        <p:grpSpPr>
          <a:xfrm>
            <a:off x="6031337" y="3347573"/>
            <a:ext cx="1376680" cy="264160"/>
            <a:chOff x="4055765" y="1336907"/>
            <a:chExt cx="1032510" cy="19812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1A65AEC-D3AD-6314-3D9C-5AAEB384306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5765" y="1336907"/>
              <a:ext cx="1032470" cy="19812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87F4999-BB2C-2B7F-9A97-CDE46F4C8540}"/>
                </a:ext>
              </a:extLst>
            </p:cNvPr>
            <p:cNvSpPr/>
            <p:nvPr/>
          </p:nvSpPr>
          <p:spPr>
            <a:xfrm>
              <a:off x="4093865" y="1415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83435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E955E421-8A80-D811-3DC8-4C3E845F3B74}"/>
                </a:ext>
              </a:extLst>
            </p:cNvPr>
            <p:cNvSpPr/>
            <p:nvPr/>
          </p:nvSpPr>
          <p:spPr>
            <a:xfrm>
              <a:off x="4928214" y="1355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959BAE24-B843-F7EA-EEEE-C9B00F0E2FC7}"/>
              </a:ext>
            </a:extLst>
          </p:cNvPr>
          <p:cNvGrpSpPr/>
          <p:nvPr/>
        </p:nvGrpSpPr>
        <p:grpSpPr>
          <a:xfrm>
            <a:off x="6031337" y="3686239"/>
            <a:ext cx="1376680" cy="264160"/>
            <a:chOff x="4055765" y="1590907"/>
            <a:chExt cx="1032510" cy="198120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0CEDD6A3-7A89-85D9-C39B-9548A68688A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5765" y="1590907"/>
              <a:ext cx="1032470" cy="198120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4F9D2EAC-BD08-2AE2-B087-D2E2DF1BE1A8}"/>
                </a:ext>
              </a:extLst>
            </p:cNvPr>
            <p:cNvSpPr/>
            <p:nvPr/>
          </p:nvSpPr>
          <p:spPr>
            <a:xfrm>
              <a:off x="4203085" y="1669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12699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99688DD-6436-5AEF-0FDC-15F4F4B9A5E7}"/>
                </a:ext>
              </a:extLst>
            </p:cNvPr>
            <p:cNvSpPr/>
            <p:nvPr/>
          </p:nvSpPr>
          <p:spPr>
            <a:xfrm>
              <a:off x="4093865" y="1609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C736D8F7-FA83-442F-BF42-C5068615C514}"/>
              </a:ext>
            </a:extLst>
          </p:cNvPr>
          <p:cNvSpPr txBox="1"/>
          <p:nvPr/>
        </p:nvSpPr>
        <p:spPr>
          <a:xfrm>
            <a:off x="1260317" y="3046181"/>
            <a:ext cx="9135533" cy="133027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66103" algn="ctr">
              <a:spcBef>
                <a:spcPts val="133"/>
              </a:spcBef>
            </a:pPr>
            <a:r>
              <a:rPr sz="2400" spc="-13" dirty="0">
                <a:latin typeface="Calibri"/>
                <a:cs typeface="Calibri"/>
              </a:rPr>
              <a:t>Action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627"/>
              </a:spcBef>
            </a:pPr>
            <a:endParaRPr sz="2400" dirty="0">
              <a:latin typeface="Calibri"/>
              <a:cs typeface="Calibri"/>
            </a:endParaRPr>
          </a:p>
          <a:p>
            <a:pPr marL="1766103" algn="ctr"/>
            <a:r>
              <a:rPr sz="2400" spc="-13" dirty="0">
                <a:latin typeface="Calibri"/>
                <a:cs typeface="Calibri"/>
              </a:rPr>
              <a:t>Observation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669476-559B-7A7D-47C8-30B20DBFFBEF}"/>
              </a:ext>
            </a:extLst>
          </p:cNvPr>
          <p:cNvSpPr txBox="1"/>
          <p:nvPr/>
        </p:nvSpPr>
        <p:spPr>
          <a:xfrm>
            <a:off x="4892312" y="4145626"/>
            <a:ext cx="95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LLM Agent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597D0-90C3-0DCC-4EEC-645DD6130156}"/>
              </a:ext>
            </a:extLst>
          </p:cNvPr>
          <p:cNvSpPr txBox="1"/>
          <p:nvPr/>
        </p:nvSpPr>
        <p:spPr>
          <a:xfrm>
            <a:off x="7803338" y="4030210"/>
            <a:ext cx="66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Env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8C29CC47-A138-2287-3AC3-AABC668E9AEC}"/>
              </a:ext>
            </a:extLst>
          </p:cNvPr>
          <p:cNvSpPr/>
          <p:nvPr/>
        </p:nvSpPr>
        <p:spPr>
          <a:xfrm>
            <a:off x="8616779" y="2351128"/>
            <a:ext cx="506627" cy="27184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C42162-D0C2-1F1D-DC46-52F99EE8C7A5}"/>
              </a:ext>
            </a:extLst>
          </p:cNvPr>
          <p:cNvSpPr txBox="1"/>
          <p:nvPr/>
        </p:nvSpPr>
        <p:spPr>
          <a:xfrm>
            <a:off x="9146777" y="2131374"/>
            <a:ext cx="284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Env: robots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ED6F46-67F2-B003-96C0-4019D1497C0F}"/>
              </a:ext>
            </a:extLst>
          </p:cNvPr>
          <p:cNvSpPr txBox="1"/>
          <p:nvPr/>
        </p:nvSpPr>
        <p:spPr>
          <a:xfrm>
            <a:off x="9099288" y="3383520"/>
            <a:ext cx="261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Env: games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6F82FD-215C-B651-7CB6-27E138A4BB4E}"/>
              </a:ext>
            </a:extLst>
          </p:cNvPr>
          <p:cNvSpPr txBox="1"/>
          <p:nvPr/>
        </p:nvSpPr>
        <p:spPr>
          <a:xfrm>
            <a:off x="9169113" y="4734159"/>
            <a:ext cx="3107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 Env: chatbots 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EDF3519-9A62-807B-4B40-3876C8E98E23}"/>
              </a:ext>
            </a:extLst>
          </p:cNvPr>
          <p:cNvSpPr/>
          <p:nvPr/>
        </p:nvSpPr>
        <p:spPr>
          <a:xfrm>
            <a:off x="4453451" y="2351128"/>
            <a:ext cx="392011" cy="2844696"/>
          </a:xfrm>
          <a:prstGeom prst="rightBrace">
            <a:avLst>
              <a:gd name="adj1" fmla="val 505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C867D9-4611-A833-939C-24C58133BA64}"/>
              </a:ext>
            </a:extLst>
          </p:cNvPr>
          <p:cNvSpPr txBox="1"/>
          <p:nvPr/>
        </p:nvSpPr>
        <p:spPr>
          <a:xfrm>
            <a:off x="2714308" y="2173963"/>
            <a:ext cx="126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20A1F4-AA6B-71BE-618B-10D8BB311412}"/>
              </a:ext>
            </a:extLst>
          </p:cNvPr>
          <p:cNvSpPr txBox="1"/>
          <p:nvPr/>
        </p:nvSpPr>
        <p:spPr>
          <a:xfrm>
            <a:off x="2736009" y="3785521"/>
            <a:ext cx="195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Computation/ think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CD9E9-A3FE-AA42-14B8-17EBA1198163}"/>
              </a:ext>
            </a:extLst>
          </p:cNvPr>
          <p:cNvSpPr txBox="1"/>
          <p:nvPr/>
        </p:nvSpPr>
        <p:spPr>
          <a:xfrm>
            <a:off x="2711551" y="4856577"/>
            <a:ext cx="127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 use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D665B4C-32EB-616D-1EF3-455218E6DFC5}"/>
              </a:ext>
            </a:extLst>
          </p:cNvPr>
          <p:cNvSpPr/>
          <p:nvPr/>
        </p:nvSpPr>
        <p:spPr>
          <a:xfrm>
            <a:off x="2314781" y="3575877"/>
            <a:ext cx="346956" cy="1465412"/>
          </a:xfrm>
          <a:prstGeom prst="rightBrace">
            <a:avLst>
              <a:gd name="adj1" fmla="val 8333"/>
              <a:gd name="adj2" fmla="val 508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AAEB00-FA4D-670B-4687-D179DF52DBE8}"/>
              </a:ext>
            </a:extLst>
          </p:cNvPr>
          <p:cNvSpPr txBox="1"/>
          <p:nvPr/>
        </p:nvSpPr>
        <p:spPr>
          <a:xfrm>
            <a:off x="263056" y="3511276"/>
            <a:ext cx="2279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Transformer auto-regressor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124E55-BAF7-8BE1-D166-1971BB037547}"/>
              </a:ext>
            </a:extLst>
          </p:cNvPr>
          <p:cNvSpPr txBox="1"/>
          <p:nvPr/>
        </p:nvSpPr>
        <p:spPr>
          <a:xfrm>
            <a:off x="529909" y="4686385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Reasoning</a:t>
            </a:r>
          </a:p>
        </p:txBody>
      </p:sp>
    </p:spTree>
    <p:extLst>
      <p:ext uri="{BB962C8B-B14F-4D97-AF65-F5344CB8AC3E}">
        <p14:creationId xmlns:p14="http://schemas.microsoft.com/office/powerpoint/2010/main" val="1855911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3085" y="2255280"/>
            <a:ext cx="692996" cy="662940"/>
          </a:xfrm>
          <a:custGeom>
            <a:avLst/>
            <a:gdLst/>
            <a:ahLst/>
            <a:cxnLst/>
            <a:rect l="l" t="t" r="r" b="b"/>
            <a:pathLst>
              <a:path w="1039495" h="994410">
                <a:moveTo>
                  <a:pt x="519687" y="994415"/>
                </a:moveTo>
                <a:lnTo>
                  <a:pt x="519687" y="734572"/>
                </a:lnTo>
                <a:lnTo>
                  <a:pt x="0" y="734572"/>
                </a:lnTo>
                <a:lnTo>
                  <a:pt x="0" y="259843"/>
                </a:lnTo>
                <a:lnTo>
                  <a:pt x="519687" y="259843"/>
                </a:lnTo>
                <a:lnTo>
                  <a:pt x="519687" y="0"/>
                </a:lnTo>
                <a:lnTo>
                  <a:pt x="1039373" y="497207"/>
                </a:lnTo>
                <a:lnTo>
                  <a:pt x="519687" y="994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677334" y="1470038"/>
            <a:ext cx="4119033" cy="14916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334" b="1" spc="160" dirty="0">
                <a:solidFill>
                  <a:srgbClr val="414141"/>
                </a:solidFill>
                <a:latin typeface="Trebuchet MS"/>
                <a:cs typeface="Trebuchet MS"/>
              </a:rPr>
              <a:t>RQ</a:t>
            </a:r>
            <a:endParaRPr sz="3334">
              <a:latin typeface="Trebuchet MS"/>
              <a:cs typeface="Trebuchet MS"/>
            </a:endParaRPr>
          </a:p>
          <a:p>
            <a:pPr marL="8467" marR="3387">
              <a:lnSpc>
                <a:spcPct val="141700"/>
              </a:lnSpc>
              <a:spcBef>
                <a:spcPts val="993"/>
              </a:spcBef>
              <a:tabLst>
                <a:tab pos="554594" algn="l"/>
              </a:tabLst>
            </a:pPr>
            <a:r>
              <a:rPr sz="2000" spc="-17" dirty="0">
                <a:solidFill>
                  <a:srgbClr val="414141"/>
                </a:solidFill>
                <a:latin typeface="Lucida Sans Unicode"/>
                <a:cs typeface="Lucida Sans Unicode"/>
              </a:rPr>
              <a:t>C1)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The</a:t>
            </a:r>
            <a:r>
              <a:rPr sz="2000" spc="-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47" dirty="0">
                <a:solidFill>
                  <a:srgbClr val="414141"/>
                </a:solidFill>
                <a:latin typeface="Lucida Sans Unicode"/>
                <a:cs typeface="Lucida Sans Unicode"/>
              </a:rPr>
              <a:t>global</a:t>
            </a:r>
            <a:r>
              <a:rPr sz="2000" spc="-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37" dirty="0">
                <a:solidFill>
                  <a:srgbClr val="414141"/>
                </a:solidFill>
                <a:latin typeface="Lucida Sans Unicode"/>
                <a:cs typeface="Lucida Sans Unicode"/>
              </a:rPr>
              <a:t>applicability</a:t>
            </a:r>
            <a:r>
              <a:rPr sz="2000" spc="-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100" dirty="0">
                <a:solidFill>
                  <a:srgbClr val="414141"/>
                </a:solidFill>
                <a:latin typeface="Lucida Sans Unicode"/>
                <a:cs typeface="Lucida Sans Unicode"/>
              </a:rPr>
              <a:t>and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reliability</a:t>
            </a:r>
            <a:r>
              <a:rPr sz="2000" spc="-136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of</a:t>
            </a:r>
            <a:r>
              <a:rPr sz="2000" spc="-1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LLMs.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4" y="3399962"/>
            <a:ext cx="4119033" cy="849890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41700"/>
              </a:lnSpc>
              <a:spcBef>
                <a:spcPts val="63"/>
              </a:spcBef>
            </a:pPr>
            <a:r>
              <a:rPr sz="2000" spc="90" dirty="0">
                <a:solidFill>
                  <a:srgbClr val="414141"/>
                </a:solidFill>
                <a:latin typeface="Lucida Sans Unicode"/>
                <a:cs typeface="Lucida Sans Unicode"/>
              </a:rPr>
              <a:t>C2)</a:t>
            </a:r>
            <a:r>
              <a:rPr sz="2000" spc="20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63" dirty="0">
                <a:solidFill>
                  <a:srgbClr val="414141"/>
                </a:solidFill>
                <a:latin typeface="Lucida Sans Unicode"/>
                <a:cs typeface="Lucida Sans Unicode"/>
              </a:rPr>
              <a:t>Demographic</a:t>
            </a:r>
            <a:r>
              <a:rPr sz="2000" spc="20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63" dirty="0">
                <a:solidFill>
                  <a:srgbClr val="414141"/>
                </a:solidFill>
                <a:latin typeface="Lucida Sans Unicode"/>
                <a:cs typeface="Lucida Sans Unicode"/>
              </a:rPr>
              <a:t>biases</a:t>
            </a:r>
            <a:r>
              <a:rPr sz="2000" spc="20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within </a:t>
            </a:r>
            <a:r>
              <a:rPr sz="2000" spc="-13" dirty="0">
                <a:solidFill>
                  <a:srgbClr val="414141"/>
                </a:solidFill>
                <a:latin typeface="Lucida Sans Unicode"/>
                <a:cs typeface="Lucida Sans Unicode"/>
              </a:rPr>
              <a:t>LLMs.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7334" y="4695362"/>
            <a:ext cx="4119033" cy="849890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41700"/>
              </a:lnSpc>
              <a:spcBef>
                <a:spcPts val="63"/>
              </a:spcBef>
              <a:tabLst>
                <a:tab pos="752724" algn="l"/>
                <a:tab pos="2467733" algn="l"/>
                <a:tab pos="3257290" algn="l"/>
              </a:tabLst>
            </a:pPr>
            <a:r>
              <a:rPr sz="2000" spc="87" dirty="0">
                <a:solidFill>
                  <a:srgbClr val="414141"/>
                </a:solidFill>
                <a:latin typeface="Lucida Sans Unicode"/>
                <a:cs typeface="Lucida Sans Unicode"/>
              </a:rPr>
              <a:t>C3)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Complexity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100" dirty="0">
                <a:solidFill>
                  <a:srgbClr val="414141"/>
                </a:solidFill>
                <a:latin typeface="Lucida Sans Unicode"/>
                <a:cs typeface="Lucida Sans Unicode"/>
              </a:rPr>
              <a:t>and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70" dirty="0">
                <a:solidFill>
                  <a:srgbClr val="414141"/>
                </a:solidFill>
                <a:latin typeface="Lucida Sans Unicode"/>
                <a:cs typeface="Lucida Sans Unicode"/>
              </a:rPr>
              <a:t>choice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variability</a:t>
            </a:r>
            <a:r>
              <a:rPr sz="2000" spc="-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in</a:t>
            </a:r>
            <a:r>
              <a:rPr sz="2000" spc="-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-147" dirty="0">
                <a:solidFill>
                  <a:srgbClr val="414141"/>
                </a:solidFill>
                <a:latin typeface="Lucida Sans Unicode"/>
                <a:cs typeface="Lucida Sans Unicode"/>
              </a:rPr>
              <a:t>LLM</a:t>
            </a:r>
            <a:r>
              <a:rPr sz="2000" spc="-3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simulations.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1444" y="1470038"/>
            <a:ext cx="4874683" cy="149164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334" b="1" spc="230" dirty="0">
                <a:solidFill>
                  <a:srgbClr val="414141"/>
                </a:solidFill>
                <a:latin typeface="Trebuchet MS"/>
                <a:cs typeface="Trebuchet MS"/>
              </a:rPr>
              <a:t>APPROACH</a:t>
            </a:r>
            <a:endParaRPr sz="3334">
              <a:latin typeface="Trebuchet MS"/>
              <a:cs typeface="Trebuchet MS"/>
            </a:endParaRPr>
          </a:p>
          <a:p>
            <a:pPr marL="8467" marR="3387">
              <a:lnSpc>
                <a:spcPct val="141700"/>
              </a:lnSpc>
              <a:spcBef>
                <a:spcPts val="993"/>
              </a:spcBef>
              <a:tabLst>
                <a:tab pos="573222" algn="l"/>
              </a:tabLst>
            </a:pPr>
            <a:r>
              <a:rPr sz="2000" spc="-17" dirty="0">
                <a:solidFill>
                  <a:srgbClr val="414141"/>
                </a:solidFill>
                <a:latin typeface="Lucida Sans Unicode"/>
                <a:cs typeface="Lucida Sans Unicode"/>
              </a:rPr>
              <a:t>C1)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Cultural,</a:t>
            </a:r>
            <a:r>
              <a:rPr sz="2000" spc="-3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Lucida Sans Unicode"/>
                <a:cs typeface="Lucida Sans Unicode"/>
              </a:rPr>
              <a:t>Linguistic,</a:t>
            </a:r>
            <a:r>
              <a:rPr sz="2000" spc="-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117" dirty="0">
                <a:solidFill>
                  <a:srgbClr val="414141"/>
                </a:solidFill>
                <a:latin typeface="Lucida Sans Unicode"/>
                <a:cs typeface="Lucida Sans Unicode"/>
              </a:rPr>
              <a:t>and</a:t>
            </a:r>
            <a:r>
              <a:rPr sz="2000" spc="-3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57" dirty="0">
                <a:solidFill>
                  <a:srgbClr val="414141"/>
                </a:solidFill>
                <a:latin typeface="Lucida Sans Unicode"/>
                <a:cs typeface="Lucida Sans Unicode"/>
              </a:rPr>
              <a:t>Economic </a:t>
            </a:r>
            <a:r>
              <a:rPr sz="2000" spc="67" dirty="0">
                <a:solidFill>
                  <a:srgbClr val="414141"/>
                </a:solidFill>
                <a:latin typeface="Lucida Sans Unicode"/>
                <a:cs typeface="Lucida Sans Unicode"/>
              </a:rPr>
              <a:t>development</a:t>
            </a:r>
            <a:r>
              <a:rPr sz="2000" spc="-76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23" dirty="0">
                <a:solidFill>
                  <a:srgbClr val="414141"/>
                </a:solidFill>
                <a:latin typeface="Lucida Sans Unicode"/>
                <a:cs typeface="Lucida Sans Unicode"/>
              </a:rPr>
              <a:t>background.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41444" y="3527038"/>
            <a:ext cx="396663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spc="90" dirty="0">
                <a:solidFill>
                  <a:srgbClr val="414141"/>
                </a:solidFill>
                <a:latin typeface="Lucida Sans Unicode"/>
                <a:cs typeface="Lucida Sans Unicode"/>
              </a:rPr>
              <a:t>C2)</a:t>
            </a:r>
            <a:r>
              <a:rPr sz="2000" spc="-9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63" dirty="0">
                <a:solidFill>
                  <a:srgbClr val="414141"/>
                </a:solidFill>
                <a:latin typeface="Lucida Sans Unicode"/>
                <a:cs typeface="Lucida Sans Unicode"/>
              </a:rPr>
              <a:t>Demographic</a:t>
            </a:r>
            <a:r>
              <a:rPr sz="2000" spc="-8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23" dirty="0">
                <a:solidFill>
                  <a:srgbClr val="414141"/>
                </a:solidFill>
                <a:latin typeface="Lucida Sans Unicode"/>
                <a:cs typeface="Lucida Sans Unicode"/>
              </a:rPr>
              <a:t>background.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1444" y="4695362"/>
            <a:ext cx="4874683" cy="849890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41700"/>
              </a:lnSpc>
              <a:spcBef>
                <a:spcPts val="63"/>
              </a:spcBef>
              <a:tabLst>
                <a:tab pos="723513" algn="l"/>
                <a:tab pos="1904249" algn="l"/>
                <a:tab pos="3252633" algn="l"/>
                <a:tab pos="4012977" algn="l"/>
              </a:tabLst>
            </a:pPr>
            <a:r>
              <a:rPr sz="2000" spc="87" dirty="0">
                <a:solidFill>
                  <a:srgbClr val="414141"/>
                </a:solidFill>
                <a:latin typeface="Lucida Sans Unicode"/>
                <a:cs typeface="Lucida Sans Unicode"/>
              </a:rPr>
              <a:t>C3)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Politics,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30" dirty="0">
                <a:solidFill>
                  <a:srgbClr val="414141"/>
                </a:solidFill>
                <a:latin typeface="Lucida Sans Unicode"/>
                <a:cs typeface="Lucida Sans Unicode"/>
              </a:rPr>
              <a:t>Ideology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100" dirty="0">
                <a:solidFill>
                  <a:srgbClr val="414141"/>
                </a:solidFill>
                <a:latin typeface="Lucida Sans Unicode"/>
                <a:cs typeface="Lucida Sans Unicode"/>
              </a:rPr>
              <a:t>and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2000" spc="70" dirty="0">
                <a:solidFill>
                  <a:srgbClr val="414141"/>
                </a:solidFill>
                <a:latin typeface="Lucida Sans Unicode"/>
                <a:cs typeface="Lucida Sans Unicode"/>
              </a:rPr>
              <a:t>choice </a:t>
            </a:r>
            <a:r>
              <a:rPr sz="2000" spc="23" dirty="0">
                <a:solidFill>
                  <a:srgbClr val="414141"/>
                </a:solidFill>
                <a:latin typeface="Lucida Sans Unicode"/>
                <a:cs typeface="Lucida Sans Unicode"/>
              </a:rPr>
              <a:t>background.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03085" y="3584969"/>
            <a:ext cx="692996" cy="662940"/>
          </a:xfrm>
          <a:custGeom>
            <a:avLst/>
            <a:gdLst/>
            <a:ahLst/>
            <a:cxnLst/>
            <a:rect l="l" t="t" r="r" b="b"/>
            <a:pathLst>
              <a:path w="1039495" h="994410">
                <a:moveTo>
                  <a:pt x="519687" y="994415"/>
                </a:moveTo>
                <a:lnTo>
                  <a:pt x="519687" y="734572"/>
                </a:lnTo>
                <a:lnTo>
                  <a:pt x="0" y="734572"/>
                </a:lnTo>
                <a:lnTo>
                  <a:pt x="0" y="259843"/>
                </a:lnTo>
                <a:lnTo>
                  <a:pt x="519687" y="259843"/>
                </a:lnTo>
                <a:lnTo>
                  <a:pt x="519687" y="0"/>
                </a:lnTo>
                <a:lnTo>
                  <a:pt x="1039373" y="497207"/>
                </a:lnTo>
                <a:lnTo>
                  <a:pt x="519687" y="994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/>
          <p:nvPr/>
        </p:nvSpPr>
        <p:spPr>
          <a:xfrm>
            <a:off x="5403085" y="4914658"/>
            <a:ext cx="692996" cy="662940"/>
          </a:xfrm>
          <a:custGeom>
            <a:avLst/>
            <a:gdLst/>
            <a:ahLst/>
            <a:cxnLst/>
            <a:rect l="l" t="t" r="r" b="b"/>
            <a:pathLst>
              <a:path w="1039495" h="994409">
                <a:moveTo>
                  <a:pt x="519687" y="994415"/>
                </a:moveTo>
                <a:lnTo>
                  <a:pt x="519687" y="734571"/>
                </a:lnTo>
                <a:lnTo>
                  <a:pt x="0" y="734571"/>
                </a:lnTo>
                <a:lnTo>
                  <a:pt x="0" y="259843"/>
                </a:lnTo>
                <a:lnTo>
                  <a:pt x="519687" y="259843"/>
                </a:lnTo>
                <a:lnTo>
                  <a:pt x="519687" y="0"/>
                </a:lnTo>
                <a:lnTo>
                  <a:pt x="1039373" y="497208"/>
                </a:lnTo>
                <a:lnTo>
                  <a:pt x="519687" y="994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 txBox="1"/>
          <p:nvPr/>
        </p:nvSpPr>
        <p:spPr>
          <a:xfrm>
            <a:off x="677333" y="287632"/>
            <a:ext cx="821267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76" dirty="0">
                <a:solidFill>
                  <a:srgbClr val="231F20"/>
                </a:solidFill>
                <a:latin typeface="Trebuchet MS"/>
                <a:cs typeface="Trebuchet MS"/>
              </a:rPr>
              <a:t>Background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63" y="1081971"/>
            <a:ext cx="0" cy="5776383"/>
          </a:xfrm>
          <a:custGeom>
            <a:avLst/>
            <a:gdLst/>
            <a:ahLst/>
            <a:cxnLst/>
            <a:rect l="l" t="t" r="r" b="b"/>
            <a:pathLst>
              <a:path h="8664575">
                <a:moveTo>
                  <a:pt x="0" y="8663988"/>
                </a:moveTo>
                <a:lnTo>
                  <a:pt x="0" y="0"/>
                </a:lnTo>
              </a:path>
            </a:pathLst>
          </a:custGeom>
          <a:ln w="9524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1816" y="2944973"/>
            <a:ext cx="3562349" cy="1993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0775" y="2944973"/>
            <a:ext cx="3314699" cy="1993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7334" y="1690964"/>
            <a:ext cx="1134533" cy="52163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334" b="1" spc="27" dirty="0">
                <a:solidFill>
                  <a:srgbClr val="333333"/>
                </a:solidFill>
                <a:latin typeface="Trebuchet MS"/>
                <a:cs typeface="Trebuchet MS"/>
              </a:rPr>
              <a:t>TOOL</a:t>
            </a:r>
            <a:endParaRPr sz="3334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4204" y="1690964"/>
            <a:ext cx="2945130" cy="52163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334" b="1" spc="157" dirty="0">
                <a:solidFill>
                  <a:srgbClr val="333333"/>
                </a:solidFill>
                <a:latin typeface="Trebuchet MS"/>
                <a:cs typeface="Trebuchet MS"/>
              </a:rPr>
              <a:t>SURVEY</a:t>
            </a:r>
            <a:r>
              <a:rPr sz="3334" b="1" spc="-283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3334" b="1" spc="200" dirty="0">
                <a:solidFill>
                  <a:srgbClr val="333333"/>
                </a:solidFill>
                <a:latin typeface="Trebuchet MS"/>
                <a:cs typeface="Trebuchet MS"/>
              </a:rPr>
              <a:t>DATA</a:t>
            </a:r>
            <a:endParaRPr sz="3334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7334" y="287632"/>
            <a:ext cx="63627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60" dirty="0">
                <a:solidFill>
                  <a:srgbClr val="231F20"/>
                </a:solidFill>
                <a:latin typeface="Trebuchet MS"/>
                <a:cs typeface="Trebuchet MS"/>
              </a:rPr>
              <a:t>Materials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7334" y="5447081"/>
            <a:ext cx="2390986" cy="834545"/>
          </a:xfrm>
          <a:prstGeom prst="rect">
            <a:avLst/>
          </a:prstGeom>
        </p:spPr>
        <p:txBody>
          <a:bodyPr vert="horz" wrap="square" lIns="0" tIns="130387" rIns="0" bIns="0" rtlCol="0">
            <a:spAutoFit/>
          </a:bodyPr>
          <a:lstStyle/>
          <a:p>
            <a:pPr marL="8467">
              <a:spcBef>
                <a:spcPts val="1027"/>
              </a:spcBef>
            </a:pPr>
            <a:r>
              <a:rPr sz="1867" spc="60" dirty="0">
                <a:solidFill>
                  <a:srgbClr val="414141"/>
                </a:solidFill>
                <a:latin typeface="Lucida Sans Unicode"/>
                <a:cs typeface="Lucida Sans Unicode"/>
              </a:rPr>
              <a:t>Chat-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GPT</a:t>
            </a:r>
            <a:r>
              <a:rPr sz="1867" spc="-12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110" dirty="0">
                <a:solidFill>
                  <a:srgbClr val="414141"/>
                </a:solidFill>
                <a:latin typeface="Lucida Sans Unicode"/>
                <a:cs typeface="Lucida Sans Unicode"/>
              </a:rPr>
              <a:t>3.5</a:t>
            </a:r>
            <a:r>
              <a:rPr sz="1867" spc="-9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Turbo</a:t>
            </a:r>
            <a:endParaRPr sz="1867">
              <a:latin typeface="Lucida Sans Unicode"/>
              <a:cs typeface="Lucida Sans Unicode"/>
            </a:endParaRPr>
          </a:p>
          <a:p>
            <a:pPr marL="8467">
              <a:spcBef>
                <a:spcPts val="960"/>
              </a:spcBef>
            </a:pPr>
            <a:r>
              <a:rPr sz="1867" spc="-23" dirty="0">
                <a:solidFill>
                  <a:srgbClr val="414141"/>
                </a:solidFill>
                <a:latin typeface="Lucida Sans Unicode"/>
                <a:cs typeface="Lucida Sans Unicode"/>
              </a:rPr>
              <a:t>API</a:t>
            </a:r>
            <a:r>
              <a:rPr sz="1867" spc="-10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37" dirty="0">
                <a:solidFill>
                  <a:srgbClr val="414141"/>
                </a:solidFill>
                <a:latin typeface="Lucida Sans Unicode"/>
                <a:cs typeface="Lucida Sans Unicode"/>
              </a:rPr>
              <a:t>temperature:</a:t>
            </a:r>
            <a:r>
              <a:rPr sz="1867" spc="-10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76" dirty="0">
                <a:solidFill>
                  <a:srgbClr val="414141"/>
                </a:solidFill>
                <a:latin typeface="Lucida Sans Unicode"/>
                <a:cs typeface="Lucida Sans Unicode"/>
              </a:rPr>
              <a:t>0.2</a:t>
            </a:r>
            <a:endParaRPr sz="1867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4205" y="5772226"/>
            <a:ext cx="49204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World</a:t>
            </a:r>
            <a:r>
              <a:rPr sz="1867" spc="-5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53" dirty="0">
                <a:solidFill>
                  <a:srgbClr val="414141"/>
                </a:solidFill>
                <a:latin typeface="Lucida Sans Unicode"/>
                <a:cs typeface="Lucida Sans Unicode"/>
              </a:rPr>
              <a:t>Values</a:t>
            </a:r>
            <a:r>
              <a:rPr sz="1867" spc="-5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37" dirty="0">
                <a:solidFill>
                  <a:srgbClr val="414141"/>
                </a:solidFill>
                <a:latin typeface="Lucida Sans Unicode"/>
                <a:cs typeface="Lucida Sans Unicode"/>
              </a:rPr>
              <a:t>survey</a:t>
            </a:r>
            <a:r>
              <a:rPr sz="1867" spc="-5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67" dirty="0">
                <a:solidFill>
                  <a:srgbClr val="414141"/>
                </a:solidFill>
                <a:latin typeface="Lucida Sans Unicode"/>
                <a:cs typeface="Lucida Sans Unicode"/>
              </a:rPr>
              <a:t>-</a:t>
            </a:r>
            <a:r>
              <a:rPr sz="1867" spc="-5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153" dirty="0">
                <a:solidFill>
                  <a:srgbClr val="414141"/>
                </a:solidFill>
                <a:latin typeface="Lucida Sans Unicode"/>
                <a:cs typeface="Lucida Sans Unicode"/>
              </a:rPr>
              <a:t>Wave</a:t>
            </a:r>
            <a:r>
              <a:rPr sz="1867" spc="-5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87" dirty="0">
                <a:solidFill>
                  <a:srgbClr val="414141"/>
                </a:solidFill>
                <a:latin typeface="Lucida Sans Unicode"/>
                <a:cs typeface="Lucida Sans Unicode"/>
              </a:rPr>
              <a:t>6(2010-</a:t>
            </a:r>
            <a:r>
              <a:rPr sz="1867" spc="-53" dirty="0">
                <a:solidFill>
                  <a:srgbClr val="414141"/>
                </a:solidFill>
                <a:latin typeface="Lucida Sans Unicode"/>
                <a:cs typeface="Lucida Sans Unicode"/>
              </a:rPr>
              <a:t>2014)</a:t>
            </a:r>
            <a:endParaRPr sz="1867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67" y="2178944"/>
            <a:ext cx="0" cy="4679103"/>
          </a:xfrm>
          <a:custGeom>
            <a:avLst/>
            <a:gdLst/>
            <a:ahLst/>
            <a:cxnLst/>
            <a:rect l="l" t="t" r="r" b="b"/>
            <a:pathLst>
              <a:path h="7018655">
                <a:moveTo>
                  <a:pt x="0" y="7018535"/>
                </a:moveTo>
                <a:lnTo>
                  <a:pt x="0" y="0"/>
                </a:lnTo>
              </a:path>
            </a:pathLst>
          </a:custGeom>
          <a:ln w="9524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677333" y="2048794"/>
            <a:ext cx="2321136" cy="139078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42500"/>
              </a:lnSpc>
              <a:spcBef>
                <a:spcPts val="67"/>
              </a:spcBef>
            </a:pPr>
            <a:r>
              <a:rPr sz="3334" b="1" spc="67" dirty="0">
                <a:solidFill>
                  <a:srgbClr val="333333"/>
                </a:solidFill>
                <a:latin typeface="Trebuchet MS"/>
                <a:cs typeface="Trebuchet MS"/>
              </a:rPr>
              <a:t>TARGET </a:t>
            </a:r>
            <a:r>
              <a:rPr sz="3334" b="1" spc="140" dirty="0">
                <a:solidFill>
                  <a:srgbClr val="333333"/>
                </a:solidFill>
                <a:latin typeface="Trebuchet MS"/>
                <a:cs typeface="Trebuchet MS"/>
              </a:rPr>
              <a:t>VARIABLES</a:t>
            </a:r>
            <a:endParaRPr sz="333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81307" y="2048794"/>
            <a:ext cx="3206327" cy="139078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42500"/>
              </a:lnSpc>
              <a:spcBef>
                <a:spcPts val="67"/>
              </a:spcBef>
            </a:pPr>
            <a:r>
              <a:rPr sz="3334" b="1" spc="223" dirty="0">
                <a:solidFill>
                  <a:srgbClr val="333333"/>
                </a:solidFill>
                <a:latin typeface="Trebuchet MS"/>
                <a:cs typeface="Trebuchet MS"/>
              </a:rPr>
              <a:t>DEMOGRAPHIC </a:t>
            </a:r>
            <a:r>
              <a:rPr sz="3334" b="1" spc="140" dirty="0">
                <a:solidFill>
                  <a:srgbClr val="333333"/>
                </a:solidFill>
                <a:latin typeface="Trebuchet MS"/>
                <a:cs typeface="Trebuchet MS"/>
              </a:rPr>
              <a:t>VARIABLES</a:t>
            </a:r>
            <a:endParaRPr sz="3334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333" y="287632"/>
            <a:ext cx="587163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73" dirty="0">
                <a:solidFill>
                  <a:srgbClr val="231F20"/>
                </a:solidFill>
                <a:latin typeface="Trebuchet MS"/>
                <a:cs typeface="Trebuchet MS"/>
              </a:rPr>
              <a:t>Methods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49" y="1405401"/>
            <a:ext cx="76200" cy="76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37101" y="1293239"/>
            <a:ext cx="3106843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SIMULATION</a:t>
            </a:r>
            <a:r>
              <a:rPr sz="1667" spc="-67" dirty="0">
                <a:solidFill>
                  <a:srgbClr val="333333"/>
                </a:solidFill>
                <a:latin typeface="Lucida Sans Unicode"/>
                <a:cs typeface="Lucida Sans Unicode"/>
              </a:rPr>
              <a:t> INPUT </a:t>
            </a:r>
            <a:r>
              <a:rPr sz="1667" spc="-27" dirty="0">
                <a:solidFill>
                  <a:srgbClr val="333333"/>
                </a:solidFill>
                <a:latin typeface="Lucida Sans Unicode"/>
                <a:cs typeface="Lucida Sans Unicode"/>
              </a:rPr>
              <a:t>PARAMETER</a:t>
            </a:r>
            <a:endParaRPr sz="1667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49" y="4965075"/>
            <a:ext cx="76200" cy="76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37100" y="4852913"/>
            <a:ext cx="312293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dirty="0">
                <a:solidFill>
                  <a:srgbClr val="333333"/>
                </a:solidFill>
                <a:latin typeface="Lucida Sans Unicode"/>
                <a:cs typeface="Lucida Sans Unicode"/>
              </a:rPr>
              <a:t>ECONOMICS</a:t>
            </a:r>
            <a:r>
              <a:rPr sz="1667" spc="-1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50" dirty="0">
                <a:solidFill>
                  <a:srgbClr val="333333"/>
                </a:solidFill>
                <a:latin typeface="Lucida Sans Unicode"/>
                <a:cs typeface="Lucida Sans Unicode"/>
              </a:rPr>
              <a:t>VS</a:t>
            </a:r>
            <a:r>
              <a:rPr sz="1667" spc="-1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37" dirty="0">
                <a:solidFill>
                  <a:srgbClr val="333333"/>
                </a:solidFill>
                <a:latin typeface="Lucida Sans Unicode"/>
                <a:cs typeface="Lucida Sans Unicode"/>
              </a:rPr>
              <a:t>ENVIRONMENT</a:t>
            </a:r>
            <a:endParaRPr sz="1667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49" y="5688975"/>
            <a:ext cx="76200" cy="761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37100" y="5576813"/>
            <a:ext cx="324061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67" dirty="0">
                <a:solidFill>
                  <a:srgbClr val="333333"/>
                </a:solidFill>
                <a:latin typeface="Lucida Sans Unicode"/>
                <a:cs typeface="Lucida Sans Unicode"/>
              </a:rPr>
              <a:t>POLITICAL</a:t>
            </a:r>
            <a:r>
              <a:rPr sz="1667" spc="-4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60" dirty="0">
                <a:solidFill>
                  <a:srgbClr val="333333"/>
                </a:solidFill>
                <a:latin typeface="Lucida Sans Unicode"/>
                <a:cs typeface="Lucida Sans Unicode"/>
              </a:rPr>
              <a:t>ELECTION</a:t>
            </a:r>
            <a:r>
              <a:rPr sz="1667" spc="-4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7" dirty="0">
                <a:solidFill>
                  <a:srgbClr val="333333"/>
                </a:solidFill>
                <a:latin typeface="Lucida Sans Unicode"/>
                <a:cs typeface="Lucida Sans Unicode"/>
              </a:rPr>
              <a:t>BEHAVIOUR</a:t>
            </a:r>
            <a:endParaRPr sz="1667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1224" y="4603125"/>
            <a:ext cx="76200" cy="76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1224" y="4965075"/>
            <a:ext cx="76200" cy="761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1224" y="5327025"/>
            <a:ext cx="76200" cy="761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1224" y="5688975"/>
            <a:ext cx="76200" cy="761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1224" y="6050925"/>
            <a:ext cx="76200" cy="761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441075" y="4382988"/>
            <a:ext cx="1805517" cy="182026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767542">
              <a:lnSpc>
                <a:spcPct val="142500"/>
              </a:lnSpc>
              <a:spcBef>
                <a:spcPts val="67"/>
              </a:spcBef>
            </a:pPr>
            <a:r>
              <a:rPr sz="1667" spc="-70" dirty="0">
                <a:solidFill>
                  <a:srgbClr val="333333"/>
                </a:solidFill>
                <a:latin typeface="Lucida Sans Unicode"/>
                <a:cs typeface="Lucida Sans Unicode"/>
              </a:rPr>
              <a:t>ETHNICITY </a:t>
            </a:r>
            <a:r>
              <a:rPr sz="1667" spc="-17" dirty="0">
                <a:solidFill>
                  <a:srgbClr val="333333"/>
                </a:solidFill>
                <a:latin typeface="Lucida Sans Unicode"/>
                <a:cs typeface="Lucida Sans Unicode"/>
              </a:rPr>
              <a:t>SEX</a:t>
            </a:r>
            <a:endParaRPr sz="1667">
              <a:latin typeface="Lucida Sans Unicode"/>
              <a:cs typeface="Lucida Sans Unicode"/>
            </a:endParaRPr>
          </a:p>
          <a:p>
            <a:pPr marL="8467">
              <a:spcBef>
                <a:spcPts val="850"/>
              </a:spcBef>
            </a:pPr>
            <a:r>
              <a:rPr sz="1667" spc="-17" dirty="0">
                <a:solidFill>
                  <a:srgbClr val="333333"/>
                </a:solidFill>
                <a:latin typeface="Lucida Sans Unicode"/>
                <a:cs typeface="Lucida Sans Unicode"/>
              </a:rPr>
              <a:t>AGE</a:t>
            </a:r>
            <a:endParaRPr sz="1667">
              <a:latin typeface="Lucida Sans Unicode"/>
              <a:cs typeface="Lucida Sans Unicode"/>
            </a:endParaRPr>
          </a:p>
          <a:p>
            <a:pPr marL="8467" marR="3387">
              <a:lnSpc>
                <a:spcPct val="142500"/>
              </a:lnSpc>
            </a:pPr>
            <a:r>
              <a:rPr sz="1667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EDUCATION</a:t>
            </a:r>
            <a:r>
              <a:rPr sz="1667" spc="-3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76" dirty="0">
                <a:solidFill>
                  <a:srgbClr val="333333"/>
                </a:solidFill>
                <a:latin typeface="Lucida Sans Unicode"/>
                <a:cs typeface="Lucida Sans Unicode"/>
              </a:rPr>
              <a:t>LEVEL </a:t>
            </a:r>
            <a:r>
              <a:rPr sz="1667" spc="-13" dirty="0">
                <a:solidFill>
                  <a:srgbClr val="333333"/>
                </a:solidFill>
                <a:latin typeface="Lucida Sans Unicode"/>
                <a:cs typeface="Lucida Sans Unicode"/>
              </a:rPr>
              <a:t>SOCIAL</a:t>
            </a:r>
            <a:r>
              <a:rPr sz="1667" spc="-97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13" dirty="0">
                <a:solidFill>
                  <a:srgbClr val="333333"/>
                </a:solidFill>
                <a:latin typeface="Lucida Sans Unicode"/>
                <a:cs typeface="Lucida Sans Unicode"/>
              </a:rPr>
              <a:t>CLASS</a:t>
            </a:r>
            <a:endParaRPr sz="1667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4118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0073" y="1098187"/>
            <a:ext cx="8356599" cy="54292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3" y="287632"/>
            <a:ext cx="587163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73" dirty="0">
                <a:solidFill>
                  <a:srgbClr val="231F20"/>
                </a:solidFill>
                <a:latin typeface="Trebuchet MS"/>
                <a:cs typeface="Trebuchet MS"/>
              </a:rPr>
              <a:t>Methods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49" y="1405401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7100" y="1293239"/>
            <a:ext cx="165819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20" dirty="0">
                <a:solidFill>
                  <a:srgbClr val="333333"/>
                </a:solidFill>
                <a:latin typeface="Lucida Sans Unicode"/>
                <a:cs typeface="Lucida Sans Unicode"/>
              </a:rPr>
              <a:t>PROMPT</a:t>
            </a:r>
            <a:r>
              <a:rPr sz="1667" spc="-9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7" dirty="0">
                <a:solidFill>
                  <a:srgbClr val="333333"/>
                </a:solidFill>
                <a:latin typeface="Lucida Sans Unicode"/>
                <a:cs typeface="Lucida Sans Unicode"/>
              </a:rPr>
              <a:t>DESIGN</a:t>
            </a:r>
            <a:endParaRPr sz="1667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112" y="3683647"/>
            <a:ext cx="2327910" cy="2233902"/>
          </a:xfrm>
          <a:prstGeom prst="rect">
            <a:avLst/>
          </a:prstGeom>
        </p:spPr>
        <p:txBody>
          <a:bodyPr vert="horz" wrap="square" lIns="0" tIns="116417" rIns="0" bIns="0" rtlCol="0">
            <a:spAutoFit/>
          </a:bodyPr>
          <a:lstStyle/>
          <a:p>
            <a:pPr marL="8467">
              <a:spcBef>
                <a:spcPts val="917"/>
              </a:spcBef>
            </a:pPr>
            <a:r>
              <a:rPr sz="1667" spc="-7" dirty="0">
                <a:solidFill>
                  <a:srgbClr val="333333"/>
                </a:solidFill>
                <a:latin typeface="Lucida Sans Unicode"/>
                <a:cs typeface="Lucida Sans Unicode"/>
              </a:rPr>
              <a:t>PROCEDURES:</a:t>
            </a:r>
            <a:endParaRPr sz="1667">
              <a:latin typeface="Lucida Sans Unicode"/>
              <a:cs typeface="Lucida Sans Unicode"/>
            </a:endParaRPr>
          </a:p>
          <a:p>
            <a:pPr marL="423778" indent="-208290">
              <a:spcBef>
                <a:spcPts val="850"/>
              </a:spcBef>
              <a:buAutoNum type="arabicPeriod"/>
              <a:tabLst>
                <a:tab pos="423778" algn="l"/>
              </a:tabLst>
            </a:pPr>
            <a:r>
              <a:rPr sz="1667" spc="-80" dirty="0">
                <a:solidFill>
                  <a:srgbClr val="333333"/>
                </a:solidFill>
                <a:latin typeface="Lucida Sans Unicode"/>
                <a:cs typeface="Lucida Sans Unicode"/>
              </a:rPr>
              <a:t>TO</a:t>
            </a:r>
            <a:r>
              <a:rPr sz="1667" spc="-7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13" dirty="0">
                <a:solidFill>
                  <a:srgbClr val="333333"/>
                </a:solidFill>
                <a:latin typeface="Lucida Sans Unicode"/>
                <a:cs typeface="Lucida Sans Unicode"/>
              </a:rPr>
              <a:t>CODE</a:t>
            </a:r>
            <a:endParaRPr sz="1667">
              <a:latin typeface="Lucida Sans Unicode"/>
              <a:cs typeface="Lucida Sans Unicode"/>
            </a:endParaRPr>
          </a:p>
          <a:p>
            <a:pPr marL="424201" indent="-243429">
              <a:spcBef>
                <a:spcPts val="850"/>
              </a:spcBef>
              <a:buAutoNum type="arabicPeriod"/>
              <a:tabLst>
                <a:tab pos="424201" algn="l"/>
              </a:tabLst>
            </a:pPr>
            <a:r>
              <a:rPr sz="1667" spc="-23" dirty="0">
                <a:solidFill>
                  <a:srgbClr val="333333"/>
                </a:solidFill>
                <a:latin typeface="Lucida Sans Unicode"/>
                <a:cs typeface="Lucida Sans Unicode"/>
              </a:rPr>
              <a:t>DEMO</a:t>
            </a:r>
            <a:r>
              <a:rPr sz="1667" spc="-107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200" dirty="0">
                <a:solidFill>
                  <a:srgbClr val="333333"/>
                </a:solidFill>
                <a:latin typeface="Lucida Sans Unicode"/>
                <a:cs typeface="Lucida Sans Unicode"/>
              </a:rPr>
              <a:t>+</a:t>
            </a:r>
            <a:r>
              <a:rPr sz="1667" spc="-8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7" dirty="0">
                <a:solidFill>
                  <a:srgbClr val="333333"/>
                </a:solidFill>
                <a:latin typeface="Lucida Sans Unicode"/>
                <a:cs typeface="Lucida Sans Unicode"/>
              </a:rPr>
              <a:t>TARGET</a:t>
            </a:r>
            <a:endParaRPr sz="1667">
              <a:latin typeface="Lucida Sans Unicode"/>
              <a:cs typeface="Lucida Sans Unicode"/>
            </a:endParaRPr>
          </a:p>
          <a:p>
            <a:pPr marL="424201" indent="-246392">
              <a:spcBef>
                <a:spcPts val="850"/>
              </a:spcBef>
              <a:buAutoNum type="arabicPeriod"/>
              <a:tabLst>
                <a:tab pos="424201" algn="l"/>
              </a:tabLst>
            </a:pPr>
            <a:r>
              <a:rPr sz="1667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LOCAL</a:t>
            </a:r>
            <a:r>
              <a:rPr sz="1667" spc="-67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7" dirty="0">
                <a:solidFill>
                  <a:srgbClr val="333333"/>
                </a:solidFill>
                <a:latin typeface="Lucida Sans Unicode"/>
                <a:cs typeface="Lucida Sans Unicode"/>
              </a:rPr>
              <a:t>LANGUAGE</a:t>
            </a:r>
            <a:endParaRPr sz="1667">
              <a:latin typeface="Lucida Sans Unicode"/>
              <a:cs typeface="Lucida Sans Unicode"/>
            </a:endParaRPr>
          </a:p>
          <a:p>
            <a:pPr marL="424201" indent="-254859">
              <a:spcBef>
                <a:spcPts val="850"/>
              </a:spcBef>
              <a:buAutoNum type="arabicPeriod"/>
              <a:tabLst>
                <a:tab pos="424201" algn="l"/>
              </a:tabLst>
            </a:pPr>
            <a:r>
              <a:rPr sz="1667" spc="-183" dirty="0">
                <a:solidFill>
                  <a:srgbClr val="333333"/>
                </a:solidFill>
                <a:latin typeface="Lucida Sans Unicode"/>
                <a:cs typeface="Lucida Sans Unicode"/>
              </a:rPr>
              <a:t>100</a:t>
            </a:r>
            <a:r>
              <a:rPr sz="1667" spc="-8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7" dirty="0">
                <a:solidFill>
                  <a:srgbClr val="333333"/>
                </a:solidFill>
                <a:latin typeface="Lucida Sans Unicode"/>
                <a:cs typeface="Lucida Sans Unicode"/>
              </a:rPr>
              <a:t>SIMULATIONS</a:t>
            </a:r>
            <a:endParaRPr sz="1667">
              <a:latin typeface="Lucida Sans Unicode"/>
              <a:cs typeface="Lucida Sans Unicode"/>
            </a:endParaRPr>
          </a:p>
          <a:p>
            <a:pPr marL="423778" indent="-254436">
              <a:spcBef>
                <a:spcPts val="850"/>
              </a:spcBef>
              <a:buAutoNum type="arabicPeriod"/>
              <a:tabLst>
                <a:tab pos="423778" algn="l"/>
              </a:tabLst>
            </a:pPr>
            <a:r>
              <a:rPr sz="1667" spc="-20" dirty="0">
                <a:solidFill>
                  <a:srgbClr val="333333"/>
                </a:solidFill>
                <a:latin typeface="Lucida Sans Unicode"/>
                <a:cs typeface="Lucida Sans Unicode"/>
              </a:rPr>
              <a:t>REASONING</a:t>
            </a:r>
            <a:r>
              <a:rPr sz="1667" spc="-8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13" dirty="0">
                <a:solidFill>
                  <a:srgbClr val="333333"/>
                </a:solidFill>
                <a:latin typeface="Lucida Sans Unicode"/>
                <a:cs typeface="Lucida Sans Unicode"/>
              </a:rPr>
              <a:t>CHAIN</a:t>
            </a:r>
            <a:endParaRPr sz="1667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0047" y="2487305"/>
            <a:ext cx="1482513" cy="52163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334" b="1" spc="183" dirty="0">
                <a:solidFill>
                  <a:srgbClr val="333333"/>
                </a:solidFill>
                <a:latin typeface="Trebuchet MS"/>
                <a:cs typeface="Trebuchet MS"/>
              </a:rPr>
              <a:t>BIASES</a:t>
            </a:r>
            <a:endParaRPr sz="3334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3" y="287632"/>
            <a:ext cx="587163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73" dirty="0">
                <a:solidFill>
                  <a:srgbClr val="231F20"/>
                </a:solidFill>
                <a:latin typeface="Trebuchet MS"/>
                <a:cs typeface="Trebuchet MS"/>
              </a:rPr>
              <a:t>Methods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49" y="1710265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7100" y="1598103"/>
            <a:ext cx="146642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7" dirty="0">
                <a:solidFill>
                  <a:srgbClr val="333333"/>
                </a:solidFill>
                <a:latin typeface="Lucida Sans Unicode"/>
                <a:cs typeface="Lucida Sans Unicode"/>
              </a:rPr>
              <a:t>COMPARISION</a:t>
            </a:r>
            <a:endParaRPr sz="1667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0047" y="3535603"/>
            <a:ext cx="7070090" cy="799044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42900"/>
              </a:lnSpc>
              <a:spcBef>
                <a:spcPts val="63"/>
              </a:spcBef>
            </a:pPr>
            <a:r>
              <a:rPr sz="1867" spc="-50" dirty="0">
                <a:solidFill>
                  <a:srgbClr val="414141"/>
                </a:solidFill>
                <a:latin typeface="Lucida Sans Unicode"/>
                <a:cs typeface="Lucida Sans Unicode"/>
              </a:rPr>
              <a:t>AI’s</a:t>
            </a:r>
            <a:r>
              <a:rPr sz="1867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prediction</a:t>
            </a:r>
            <a:r>
              <a:rPr sz="1867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of</a:t>
            </a:r>
            <a:r>
              <a:rPr sz="1867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public</a:t>
            </a:r>
            <a:r>
              <a:rPr sz="1867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opinion</a:t>
            </a:r>
            <a:r>
              <a:rPr sz="1867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is</a:t>
            </a:r>
            <a:r>
              <a:rPr sz="1867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100" dirty="0">
                <a:solidFill>
                  <a:srgbClr val="414141"/>
                </a:solidFill>
                <a:latin typeface="Lucida Sans Unicode"/>
                <a:cs typeface="Lucida Sans Unicode"/>
              </a:rPr>
              <a:t>based</a:t>
            </a:r>
            <a:r>
              <a:rPr sz="1867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on</a:t>
            </a:r>
            <a:r>
              <a:rPr sz="1867" spc="3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40" dirty="0">
                <a:solidFill>
                  <a:srgbClr val="414141"/>
                </a:solidFill>
                <a:latin typeface="Lucida Sans Unicode"/>
                <a:cs typeface="Lucida Sans Unicode"/>
              </a:rPr>
              <a:t>the</a:t>
            </a:r>
            <a:r>
              <a:rPr sz="1867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27" dirty="0">
                <a:solidFill>
                  <a:srgbClr val="414141"/>
                </a:solidFill>
                <a:latin typeface="Lucida Sans Unicode"/>
                <a:cs typeface="Lucida Sans Unicode"/>
              </a:rPr>
              <a:t>empirically </a:t>
            </a:r>
            <a:r>
              <a:rPr sz="1867" spc="53" dirty="0">
                <a:solidFill>
                  <a:srgbClr val="414141"/>
                </a:solidFill>
                <a:latin typeface="Lucida Sans Unicode"/>
                <a:cs typeface="Lucida Sans Unicode"/>
              </a:rPr>
              <a:t>observed</a:t>
            </a:r>
            <a:r>
              <a:rPr sz="1867" spc="-11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distribution</a:t>
            </a:r>
            <a:r>
              <a:rPr sz="1867" spc="-1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of</a:t>
            </a:r>
            <a:r>
              <a:rPr sz="1867" spc="-1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37" dirty="0">
                <a:solidFill>
                  <a:srgbClr val="414141"/>
                </a:solidFill>
                <a:latin typeface="Lucida Sans Unicode"/>
                <a:cs typeface="Lucida Sans Unicode"/>
              </a:rPr>
              <a:t>responses</a:t>
            </a:r>
            <a:r>
              <a:rPr sz="1867" spc="-1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within</a:t>
            </a:r>
            <a:r>
              <a:rPr sz="1867" spc="-1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40" dirty="0">
                <a:solidFill>
                  <a:srgbClr val="414141"/>
                </a:solidFill>
                <a:latin typeface="Lucida Sans Unicode"/>
                <a:cs typeface="Lucida Sans Unicode"/>
              </a:rPr>
              <a:t>the</a:t>
            </a:r>
            <a:r>
              <a:rPr sz="1867" spc="-1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13" dirty="0">
                <a:solidFill>
                  <a:srgbClr val="414141"/>
                </a:solidFill>
                <a:latin typeface="Lucida Sans Unicode"/>
                <a:cs typeface="Lucida Sans Unicode"/>
              </a:rPr>
              <a:t>WVS.</a:t>
            </a:r>
            <a:endParaRPr sz="1867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440" y="1791175"/>
            <a:ext cx="9899649" cy="44576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4" y="287632"/>
            <a:ext cx="494453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50" dirty="0">
                <a:solidFill>
                  <a:srgbClr val="231F20"/>
                </a:solidFill>
                <a:latin typeface="Trebuchet MS"/>
                <a:cs typeface="Trebuchet MS"/>
              </a:rPr>
              <a:t>Results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49" y="1389007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7100" y="1276845"/>
            <a:ext cx="299720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73" dirty="0">
                <a:solidFill>
                  <a:srgbClr val="333333"/>
                </a:solidFill>
                <a:latin typeface="Lucida Sans Unicode"/>
                <a:cs typeface="Lucida Sans Unicode"/>
              </a:rPr>
              <a:t>RESULT</a:t>
            </a:r>
            <a:r>
              <a:rPr sz="1667" spc="-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350" dirty="0">
                <a:solidFill>
                  <a:srgbClr val="333333"/>
                </a:solidFill>
                <a:latin typeface="Lucida Sans Unicode"/>
                <a:cs typeface="Lucida Sans Unicode"/>
              </a:rPr>
              <a:t>1:</a:t>
            </a:r>
            <a:r>
              <a:rPr sz="1667" spc="-107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dirty="0">
                <a:solidFill>
                  <a:srgbClr val="333333"/>
                </a:solidFill>
                <a:latin typeface="Lucida Sans Unicode"/>
                <a:cs typeface="Lucida Sans Unicode"/>
              </a:rPr>
              <a:t>ACROSS</a:t>
            </a:r>
            <a:r>
              <a:rPr sz="1667" spc="-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7" dirty="0">
                <a:solidFill>
                  <a:srgbClr val="333333"/>
                </a:solidFill>
                <a:latin typeface="Lucida Sans Unicode"/>
                <a:cs typeface="Lucida Sans Unicode"/>
              </a:rPr>
              <a:t>COUNTRIES</a:t>
            </a:r>
            <a:endParaRPr sz="1667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07020" y="6302312"/>
            <a:ext cx="586020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867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Cultural,</a:t>
            </a:r>
            <a:r>
              <a:rPr sz="1867" spc="-9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33" dirty="0">
                <a:solidFill>
                  <a:srgbClr val="414141"/>
                </a:solidFill>
                <a:latin typeface="Lucida Sans Unicode"/>
                <a:cs typeface="Lucida Sans Unicode"/>
              </a:rPr>
              <a:t>Linguistic,</a:t>
            </a:r>
            <a:r>
              <a:rPr sz="1867" spc="-9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110" dirty="0">
                <a:solidFill>
                  <a:srgbClr val="414141"/>
                </a:solidFill>
                <a:latin typeface="Lucida Sans Unicode"/>
                <a:cs typeface="Lucida Sans Unicode"/>
              </a:rPr>
              <a:t>and</a:t>
            </a:r>
            <a:r>
              <a:rPr sz="1867" spc="-9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57" dirty="0">
                <a:solidFill>
                  <a:srgbClr val="414141"/>
                </a:solidFill>
                <a:latin typeface="Lucida Sans Unicode"/>
                <a:cs typeface="Lucida Sans Unicode"/>
              </a:rPr>
              <a:t>Economic</a:t>
            </a:r>
            <a:r>
              <a:rPr sz="1867" spc="-9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57" dirty="0">
                <a:solidFill>
                  <a:srgbClr val="414141"/>
                </a:solidFill>
                <a:latin typeface="Lucida Sans Unicode"/>
                <a:cs typeface="Lucida Sans Unicode"/>
              </a:rPr>
              <a:t>bias</a:t>
            </a:r>
            <a:r>
              <a:rPr sz="1867" spc="-9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47" dirty="0">
                <a:solidFill>
                  <a:srgbClr val="414141"/>
                </a:solidFill>
                <a:latin typeface="Lucida Sans Unicode"/>
                <a:cs typeface="Lucida Sans Unicode"/>
              </a:rPr>
              <a:t>evaluation</a:t>
            </a:r>
            <a:endParaRPr sz="1867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4118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3165" y="1635043"/>
            <a:ext cx="8432799" cy="42481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4" y="287632"/>
            <a:ext cx="494453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50" dirty="0">
                <a:solidFill>
                  <a:srgbClr val="231F20"/>
                </a:solidFill>
                <a:latin typeface="Trebuchet MS"/>
                <a:cs typeface="Trebuchet MS"/>
              </a:rPr>
              <a:t>Results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49" y="1389007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7100" y="1276845"/>
            <a:ext cx="3008630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73" dirty="0">
                <a:solidFill>
                  <a:srgbClr val="333333"/>
                </a:solidFill>
                <a:latin typeface="Lucida Sans Unicode"/>
                <a:cs typeface="Lucida Sans Unicode"/>
              </a:rPr>
              <a:t>RESULT</a:t>
            </a:r>
            <a:r>
              <a:rPr sz="1667" spc="-1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350" dirty="0">
                <a:solidFill>
                  <a:srgbClr val="333333"/>
                </a:solidFill>
                <a:latin typeface="Lucida Sans Unicode"/>
                <a:cs typeface="Lucida Sans Unicode"/>
              </a:rPr>
              <a:t>1:</a:t>
            </a:r>
            <a:r>
              <a:rPr sz="1667" spc="-7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dirty="0">
                <a:solidFill>
                  <a:srgbClr val="333333"/>
                </a:solidFill>
                <a:latin typeface="Lucida Sans Unicode"/>
                <a:cs typeface="Lucida Sans Unicode"/>
              </a:rPr>
              <a:t>ACROSS</a:t>
            </a:r>
            <a:r>
              <a:rPr sz="1667" spc="-7" dirty="0">
                <a:solidFill>
                  <a:srgbClr val="333333"/>
                </a:solidFill>
                <a:latin typeface="Lucida Sans Unicode"/>
                <a:cs typeface="Lucida Sans Unicode"/>
              </a:rPr>
              <a:t> COUNTRIES</a:t>
            </a:r>
            <a:endParaRPr sz="1667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537" y="5817200"/>
            <a:ext cx="10543540" cy="799044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>
              <a:lnSpc>
                <a:spcPct val="142900"/>
              </a:lnSpc>
              <a:spcBef>
                <a:spcPts val="63"/>
              </a:spcBef>
              <a:tabLst>
                <a:tab pos="653659" algn="l"/>
                <a:tab pos="1387756" algn="l"/>
                <a:tab pos="2474084" algn="l"/>
                <a:tab pos="2796680" algn="l"/>
                <a:tab pos="4182319" algn="l"/>
                <a:tab pos="5027757" algn="l"/>
                <a:tab pos="6194946" algn="l"/>
                <a:tab pos="6705512" algn="l"/>
                <a:tab pos="7438762" algn="l"/>
                <a:tab pos="7947211" algn="l"/>
                <a:tab pos="8975115" algn="l"/>
                <a:tab pos="10325193" algn="l"/>
              </a:tabLst>
            </a:pPr>
            <a:r>
              <a:rPr sz="1867" spc="-13" dirty="0">
                <a:solidFill>
                  <a:srgbClr val="414141"/>
                </a:solidFill>
                <a:latin typeface="Lucida Sans Unicode"/>
                <a:cs typeface="Lucida Sans Unicode"/>
              </a:rPr>
              <a:t>LLMs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27" dirty="0">
                <a:solidFill>
                  <a:srgbClr val="414141"/>
                </a:solidFill>
                <a:latin typeface="Lucida Sans Unicode"/>
                <a:cs typeface="Lucida Sans Unicode"/>
              </a:rPr>
              <a:t>show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27" dirty="0">
                <a:solidFill>
                  <a:srgbClr val="414141"/>
                </a:solidFill>
                <a:latin typeface="Lucida Sans Unicode"/>
                <a:cs typeface="Lucida Sans Unicode"/>
              </a:rPr>
              <a:t>promise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-17" dirty="0">
                <a:solidFill>
                  <a:srgbClr val="414141"/>
                </a:solidFill>
                <a:latin typeface="Lucida Sans Unicode"/>
                <a:cs typeface="Lucida Sans Unicode"/>
              </a:rPr>
              <a:t>in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23" dirty="0">
                <a:solidFill>
                  <a:srgbClr val="414141"/>
                </a:solidFill>
                <a:latin typeface="Lucida Sans Unicode"/>
                <a:cs typeface="Lucida Sans Unicode"/>
              </a:rPr>
              <a:t>replicating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public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opinions,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-17" dirty="0">
                <a:solidFill>
                  <a:srgbClr val="414141"/>
                </a:solidFill>
                <a:latin typeface="Lucida Sans Unicode"/>
                <a:cs typeface="Lucida Sans Unicode"/>
              </a:rPr>
              <a:t>but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there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70" dirty="0">
                <a:solidFill>
                  <a:srgbClr val="414141"/>
                </a:solidFill>
                <a:latin typeface="Lucida Sans Unicode"/>
                <a:cs typeface="Lucida Sans Unicode"/>
              </a:rPr>
              <a:t>are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43" dirty="0">
                <a:solidFill>
                  <a:srgbClr val="414141"/>
                </a:solidFill>
                <a:latin typeface="Lucida Sans Unicode"/>
                <a:cs typeface="Lucida Sans Unicode"/>
              </a:rPr>
              <a:t>notable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limitations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	</a:t>
            </a:r>
            <a:r>
              <a:rPr sz="1867" spc="-40" dirty="0">
                <a:solidFill>
                  <a:srgbClr val="414141"/>
                </a:solidFill>
                <a:latin typeface="Lucida Sans Unicode"/>
                <a:cs typeface="Lucida Sans Unicode"/>
              </a:rPr>
              <a:t>in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their</a:t>
            </a:r>
            <a:r>
              <a:rPr sz="1867" spc="-9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40" dirty="0">
                <a:solidFill>
                  <a:srgbClr val="414141"/>
                </a:solidFill>
                <a:latin typeface="Lucida Sans Unicode"/>
                <a:cs typeface="Lucida Sans Unicode"/>
              </a:rPr>
              <a:t>global</a:t>
            </a:r>
            <a:r>
              <a:rPr sz="1867" spc="-9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applicability</a:t>
            </a:r>
            <a:r>
              <a:rPr sz="1867" spc="-9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110" dirty="0">
                <a:solidFill>
                  <a:srgbClr val="414141"/>
                </a:solidFill>
                <a:latin typeface="Lucida Sans Unicode"/>
                <a:cs typeface="Lucida Sans Unicode"/>
              </a:rPr>
              <a:t>and</a:t>
            </a:r>
            <a:r>
              <a:rPr sz="1867" spc="-9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reliability.</a:t>
            </a:r>
            <a:endParaRPr sz="1867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2628" y="1709836"/>
            <a:ext cx="8985249" cy="4305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4" y="287632"/>
            <a:ext cx="494453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50" dirty="0">
                <a:solidFill>
                  <a:srgbClr val="231F20"/>
                </a:solidFill>
                <a:latin typeface="Trebuchet MS"/>
                <a:cs typeface="Trebuchet MS"/>
              </a:rPr>
              <a:t>Results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49" y="1389007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7101" y="1276845"/>
            <a:ext cx="4308263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73" dirty="0">
                <a:solidFill>
                  <a:srgbClr val="333333"/>
                </a:solidFill>
                <a:latin typeface="Lucida Sans Unicode"/>
                <a:cs typeface="Lucida Sans Unicode"/>
              </a:rPr>
              <a:t>RESULT</a:t>
            </a:r>
            <a:r>
              <a:rPr sz="1667" spc="-60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140" dirty="0">
                <a:solidFill>
                  <a:srgbClr val="333333"/>
                </a:solidFill>
                <a:latin typeface="Lucida Sans Unicode"/>
                <a:cs typeface="Lucida Sans Unicode"/>
              </a:rPr>
              <a:t>2:</a:t>
            </a:r>
            <a:r>
              <a:rPr sz="1667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13" dirty="0">
                <a:solidFill>
                  <a:srgbClr val="333333"/>
                </a:solidFill>
                <a:latin typeface="Lucida Sans Unicode"/>
                <a:cs typeface="Lucida Sans Unicode"/>
              </a:rPr>
              <a:t>DEMOGRAPHIC</a:t>
            </a:r>
            <a:r>
              <a:rPr sz="1667" spc="-57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37" dirty="0">
                <a:solidFill>
                  <a:srgbClr val="333333"/>
                </a:solidFill>
                <a:latin typeface="Lucida Sans Unicode"/>
                <a:cs typeface="Lucida Sans Unicode"/>
              </a:rPr>
              <a:t>REPRESENTATION</a:t>
            </a:r>
            <a:endParaRPr sz="1667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2472" y="6144451"/>
            <a:ext cx="928539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Our</a:t>
            </a:r>
            <a:r>
              <a:rPr sz="1867" spc="-8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50" dirty="0">
                <a:solidFill>
                  <a:srgbClr val="414141"/>
                </a:solidFill>
                <a:latin typeface="Lucida Sans Unicode"/>
                <a:cs typeface="Lucida Sans Unicode"/>
              </a:rPr>
              <a:t>analysis</a:t>
            </a:r>
            <a:r>
              <a:rPr sz="1867" spc="-8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60" dirty="0">
                <a:solidFill>
                  <a:srgbClr val="414141"/>
                </a:solidFill>
                <a:latin typeface="Lucida Sans Unicode"/>
                <a:cs typeface="Lucida Sans Unicode"/>
              </a:rPr>
              <a:t>uncovered</a:t>
            </a:r>
            <a:r>
              <a:rPr sz="1867" spc="-8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unfair</a:t>
            </a:r>
            <a:r>
              <a:rPr sz="1867" spc="-8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30" dirty="0">
                <a:solidFill>
                  <a:srgbClr val="414141"/>
                </a:solidFill>
                <a:latin typeface="Lucida Sans Unicode"/>
                <a:cs typeface="Lucida Sans Unicode"/>
              </a:rPr>
              <a:t>representation</a:t>
            </a:r>
            <a:r>
              <a:rPr sz="1867" spc="-8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of</a:t>
            </a:r>
            <a:r>
              <a:rPr sz="1867" spc="-8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37" dirty="0">
                <a:solidFill>
                  <a:srgbClr val="414141"/>
                </a:solidFill>
                <a:latin typeface="Lucida Sans Unicode"/>
                <a:cs typeface="Lucida Sans Unicode"/>
              </a:rPr>
              <a:t>specific</a:t>
            </a:r>
            <a:r>
              <a:rPr sz="1867" spc="-8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73" dirty="0">
                <a:solidFill>
                  <a:srgbClr val="414141"/>
                </a:solidFill>
                <a:latin typeface="Lucida Sans Unicode"/>
                <a:cs typeface="Lucida Sans Unicode"/>
              </a:rPr>
              <a:t>demographic</a:t>
            </a:r>
            <a:r>
              <a:rPr sz="1867" spc="-8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groups.</a:t>
            </a:r>
            <a:endParaRPr sz="1867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206" y="2756128"/>
            <a:ext cx="10712449" cy="22097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4" y="287632"/>
            <a:ext cx="494453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50" dirty="0">
                <a:solidFill>
                  <a:srgbClr val="231F20"/>
                </a:solidFill>
                <a:latin typeface="Trebuchet MS"/>
                <a:cs typeface="Trebuchet MS"/>
              </a:rPr>
              <a:t>Results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49" y="1389007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7100" y="1276844"/>
            <a:ext cx="9726507" cy="107826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73" dirty="0">
                <a:solidFill>
                  <a:srgbClr val="333333"/>
                </a:solidFill>
                <a:latin typeface="Lucida Sans Unicode"/>
                <a:cs typeface="Lucida Sans Unicode"/>
              </a:rPr>
              <a:t>RESULT</a:t>
            </a:r>
            <a:r>
              <a:rPr sz="1667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130" dirty="0">
                <a:solidFill>
                  <a:srgbClr val="333333"/>
                </a:solidFill>
                <a:latin typeface="Lucida Sans Unicode"/>
                <a:cs typeface="Lucida Sans Unicode"/>
              </a:rPr>
              <a:t>3:</a:t>
            </a:r>
            <a:r>
              <a:rPr sz="1667" spc="-43" dirty="0">
                <a:solidFill>
                  <a:srgbClr val="333333"/>
                </a:solidFill>
                <a:latin typeface="Lucida Sans Unicode"/>
                <a:cs typeface="Lucida Sans Unicode"/>
              </a:rPr>
              <a:t> QUESTION-</a:t>
            </a:r>
            <a:r>
              <a:rPr sz="1667" spc="-90" dirty="0">
                <a:solidFill>
                  <a:srgbClr val="333333"/>
                </a:solidFill>
                <a:latin typeface="Lucida Sans Unicode"/>
                <a:cs typeface="Lucida Sans Unicode"/>
              </a:rPr>
              <a:t>RELATED</a:t>
            </a:r>
            <a:r>
              <a:rPr sz="1667" spc="-4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7" dirty="0">
                <a:solidFill>
                  <a:srgbClr val="333333"/>
                </a:solidFill>
                <a:latin typeface="Lucida Sans Unicode"/>
                <a:cs typeface="Lucida Sans Unicode"/>
              </a:rPr>
              <a:t>RESULTS</a:t>
            </a:r>
            <a:endParaRPr sz="1667">
              <a:latin typeface="Lucida Sans Unicode"/>
              <a:cs typeface="Lucida Sans Unicode"/>
            </a:endParaRPr>
          </a:p>
          <a:p>
            <a:pPr>
              <a:spcBef>
                <a:spcPts val="2070"/>
              </a:spcBef>
            </a:pPr>
            <a:endParaRPr sz="1667">
              <a:latin typeface="Lucida Sans Unicode"/>
              <a:cs typeface="Lucida Sans Unicode"/>
            </a:endParaRPr>
          </a:p>
          <a:p>
            <a:pPr marL="256976"/>
            <a:r>
              <a:rPr sz="1867" spc="43" dirty="0">
                <a:solidFill>
                  <a:srgbClr val="414141"/>
                </a:solidFill>
                <a:latin typeface="Lucida Sans Unicode"/>
                <a:cs typeface="Lucida Sans Unicode"/>
              </a:rPr>
              <a:t>ChatGPT</a:t>
            </a:r>
            <a:r>
              <a:rPr sz="1867" spc="-5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favors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liberal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63" dirty="0">
                <a:solidFill>
                  <a:srgbClr val="414141"/>
                </a:solidFill>
                <a:latin typeface="Lucida Sans Unicode"/>
                <a:cs typeface="Lucida Sans Unicode"/>
              </a:rPr>
              <a:t>choices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57" dirty="0">
                <a:solidFill>
                  <a:srgbClr val="414141"/>
                </a:solidFill>
                <a:latin typeface="Lucida Sans Unicode"/>
                <a:cs typeface="Lucida Sans Unicode"/>
              </a:rPr>
              <a:t>more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in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political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67" dirty="0">
                <a:solidFill>
                  <a:srgbClr val="414141"/>
                </a:solidFill>
                <a:latin typeface="Lucida Sans Unicode"/>
                <a:cs typeface="Lucida Sans Unicode"/>
              </a:rPr>
              <a:t>than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40" dirty="0">
                <a:solidFill>
                  <a:srgbClr val="414141"/>
                </a:solidFill>
                <a:latin typeface="Lucida Sans Unicode"/>
                <a:cs typeface="Lucida Sans Unicode"/>
              </a:rPr>
              <a:t>environmental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simulations.</a:t>
            </a:r>
            <a:endParaRPr sz="1867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6958" y="6002888"/>
            <a:ext cx="9496213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867" spc="120" dirty="0">
                <a:solidFill>
                  <a:srgbClr val="414141"/>
                </a:solidFill>
                <a:latin typeface="Lucida Sans Unicode"/>
                <a:cs typeface="Lucida Sans Unicode"/>
              </a:rPr>
              <a:t>accuracy</a:t>
            </a:r>
            <a:r>
              <a:rPr sz="1867" spc="-6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13" dirty="0">
                <a:solidFill>
                  <a:srgbClr val="414141"/>
                </a:solidFill>
                <a:latin typeface="Lucida Sans Unicode"/>
                <a:cs typeface="Lucida Sans Unicode"/>
              </a:rPr>
              <a:t>is</a:t>
            </a:r>
            <a:r>
              <a:rPr sz="1867" spc="-6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higher</a:t>
            </a:r>
            <a:r>
              <a:rPr sz="1867" spc="-6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33" dirty="0">
                <a:solidFill>
                  <a:srgbClr val="414141"/>
                </a:solidFill>
                <a:latin typeface="Lucida Sans Unicode"/>
                <a:cs typeface="Lucida Sans Unicode"/>
              </a:rPr>
              <a:t>for</a:t>
            </a:r>
            <a:r>
              <a:rPr sz="1867" spc="-6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political</a:t>
            </a:r>
            <a:r>
              <a:rPr sz="1867" spc="-6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43" dirty="0">
                <a:solidFill>
                  <a:srgbClr val="414141"/>
                </a:solidFill>
                <a:latin typeface="Lucida Sans Unicode"/>
                <a:cs typeface="Lucida Sans Unicode"/>
              </a:rPr>
              <a:t>behaviors</a:t>
            </a:r>
            <a:r>
              <a:rPr sz="1867" spc="-6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67" dirty="0">
                <a:solidFill>
                  <a:srgbClr val="414141"/>
                </a:solidFill>
                <a:latin typeface="Lucida Sans Unicode"/>
                <a:cs typeface="Lucida Sans Unicode"/>
              </a:rPr>
              <a:t>than</a:t>
            </a:r>
            <a:r>
              <a:rPr sz="1867" spc="-6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30" dirty="0">
                <a:solidFill>
                  <a:srgbClr val="414141"/>
                </a:solidFill>
                <a:latin typeface="Lucida Sans Unicode"/>
                <a:cs typeface="Lucida Sans Unicode"/>
              </a:rPr>
              <a:t>complex</a:t>
            </a:r>
            <a:r>
              <a:rPr sz="1867" spc="-6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40" dirty="0">
                <a:solidFill>
                  <a:srgbClr val="414141"/>
                </a:solidFill>
                <a:latin typeface="Lucida Sans Unicode"/>
                <a:cs typeface="Lucida Sans Unicode"/>
              </a:rPr>
              <a:t>environmental</a:t>
            </a:r>
            <a:r>
              <a:rPr sz="1867" spc="-6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23" dirty="0">
                <a:solidFill>
                  <a:srgbClr val="414141"/>
                </a:solidFill>
                <a:latin typeface="Lucida Sans Unicode"/>
                <a:cs typeface="Lucida Sans Unicode"/>
              </a:rPr>
              <a:t>decisions</a:t>
            </a:r>
            <a:endParaRPr sz="1867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916" y="1942290"/>
            <a:ext cx="8655049" cy="38353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4" y="287632"/>
            <a:ext cx="494453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50" dirty="0">
                <a:solidFill>
                  <a:srgbClr val="231F20"/>
                </a:solidFill>
                <a:latin typeface="Trebuchet MS"/>
                <a:cs typeface="Trebuchet MS"/>
              </a:rPr>
              <a:t>Results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49" y="1389007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7100" y="1276845"/>
            <a:ext cx="348064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73" dirty="0">
                <a:solidFill>
                  <a:srgbClr val="333333"/>
                </a:solidFill>
                <a:latin typeface="Lucida Sans Unicode"/>
                <a:cs typeface="Lucida Sans Unicode"/>
              </a:rPr>
              <a:t>RESULT</a:t>
            </a:r>
            <a:r>
              <a:rPr sz="1667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130" dirty="0">
                <a:solidFill>
                  <a:srgbClr val="333333"/>
                </a:solidFill>
                <a:latin typeface="Lucida Sans Unicode"/>
                <a:cs typeface="Lucida Sans Unicode"/>
              </a:rPr>
              <a:t>3:</a:t>
            </a:r>
            <a:r>
              <a:rPr sz="1667" spc="-4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27" dirty="0">
                <a:solidFill>
                  <a:srgbClr val="333333"/>
                </a:solidFill>
                <a:latin typeface="Lucida Sans Unicode"/>
                <a:cs typeface="Lucida Sans Unicode"/>
              </a:rPr>
              <a:t>TOPIC-</a:t>
            </a:r>
            <a:r>
              <a:rPr sz="1667" spc="-90" dirty="0">
                <a:solidFill>
                  <a:srgbClr val="333333"/>
                </a:solidFill>
                <a:latin typeface="Lucida Sans Unicode"/>
                <a:cs typeface="Lucida Sans Unicode"/>
              </a:rPr>
              <a:t>RELATED</a:t>
            </a:r>
            <a:r>
              <a:rPr sz="1667" spc="-4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17" dirty="0">
                <a:solidFill>
                  <a:srgbClr val="333333"/>
                </a:solidFill>
                <a:latin typeface="Lucida Sans Unicode"/>
                <a:cs typeface="Lucida Sans Unicode"/>
              </a:rPr>
              <a:t>RESULTS</a:t>
            </a:r>
            <a:endParaRPr sz="1667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13764" y="6144451"/>
            <a:ext cx="9478010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867" spc="43" dirty="0">
                <a:solidFill>
                  <a:srgbClr val="414141"/>
                </a:solidFill>
                <a:latin typeface="Lucida Sans Unicode"/>
                <a:cs typeface="Lucida Sans Unicode"/>
              </a:rPr>
              <a:t>ChatGPT</a:t>
            </a:r>
            <a:r>
              <a:rPr sz="1867" spc="-5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favors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liberal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63" dirty="0">
                <a:solidFill>
                  <a:srgbClr val="414141"/>
                </a:solidFill>
                <a:latin typeface="Lucida Sans Unicode"/>
                <a:cs typeface="Lucida Sans Unicode"/>
              </a:rPr>
              <a:t>choices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57" dirty="0">
                <a:solidFill>
                  <a:srgbClr val="414141"/>
                </a:solidFill>
                <a:latin typeface="Lucida Sans Unicode"/>
                <a:cs typeface="Lucida Sans Unicode"/>
              </a:rPr>
              <a:t>more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in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political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67" dirty="0">
                <a:solidFill>
                  <a:srgbClr val="414141"/>
                </a:solidFill>
                <a:latin typeface="Lucida Sans Unicode"/>
                <a:cs typeface="Lucida Sans Unicode"/>
              </a:rPr>
              <a:t>than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40" dirty="0">
                <a:solidFill>
                  <a:srgbClr val="414141"/>
                </a:solidFill>
                <a:latin typeface="Lucida Sans Unicode"/>
                <a:cs typeface="Lucida Sans Unicode"/>
              </a:rPr>
              <a:t>environmental</a:t>
            </a:r>
            <a:r>
              <a:rPr sz="1867" spc="-47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simulations.</a:t>
            </a:r>
            <a:endParaRPr sz="1867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53F85-69B5-6F99-A560-875EA5C11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AD3920-53E6-A93C-116F-C62A36B85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14814" y="23925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360336">
              <a:lnSpc>
                <a:spcPct val="100000"/>
              </a:lnSpc>
              <a:spcBef>
                <a:spcPts val="133"/>
              </a:spcBef>
            </a:pPr>
            <a:r>
              <a:rPr dirty="0"/>
              <a:t>What</a:t>
            </a:r>
            <a:r>
              <a:rPr spc="-53" dirty="0"/>
              <a:t> </a:t>
            </a:r>
            <a:r>
              <a:rPr dirty="0"/>
              <a:t>is</a:t>
            </a:r>
            <a:r>
              <a:rPr spc="-47" dirty="0"/>
              <a:t> </a:t>
            </a:r>
            <a:r>
              <a:rPr spc="-13" dirty="0"/>
              <a:t>“</a:t>
            </a:r>
            <a:r>
              <a:rPr lang="en-US" spc="-13" dirty="0"/>
              <a:t>LLM </a:t>
            </a:r>
            <a:r>
              <a:rPr spc="-13" dirty="0"/>
              <a:t>agent”?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401CF7C-E63B-A9B8-0196-BFD4DCA9D06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2311" y="3258278"/>
            <a:ext cx="846667" cy="84666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E08C1107-DAD0-EF17-653F-B92CC20C0A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321" y="3251953"/>
            <a:ext cx="846667" cy="846663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1614E11A-1385-B468-DC49-C6B9F0DE2A61}"/>
              </a:ext>
            </a:extLst>
          </p:cNvPr>
          <p:cNvGrpSpPr/>
          <p:nvPr/>
        </p:nvGrpSpPr>
        <p:grpSpPr>
          <a:xfrm>
            <a:off x="6031337" y="3347573"/>
            <a:ext cx="1376680" cy="264160"/>
            <a:chOff x="4055765" y="1336907"/>
            <a:chExt cx="1032510" cy="19812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955B3276-C0B2-DFB7-71C3-2C61084FD04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5765" y="1336907"/>
              <a:ext cx="1032470" cy="19812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F16763A-B87E-EF2D-BB0A-589F32BE53D2}"/>
                </a:ext>
              </a:extLst>
            </p:cNvPr>
            <p:cNvSpPr/>
            <p:nvPr/>
          </p:nvSpPr>
          <p:spPr>
            <a:xfrm>
              <a:off x="4093865" y="1415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83435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9C5C868E-3D3C-DDFE-CC39-ADA2DAB6F052}"/>
                </a:ext>
              </a:extLst>
            </p:cNvPr>
            <p:cNvSpPr/>
            <p:nvPr/>
          </p:nvSpPr>
          <p:spPr>
            <a:xfrm>
              <a:off x="4928214" y="1355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F80B6B2D-77FE-FC61-0C74-DCBB5474049B}"/>
              </a:ext>
            </a:extLst>
          </p:cNvPr>
          <p:cNvGrpSpPr/>
          <p:nvPr/>
        </p:nvGrpSpPr>
        <p:grpSpPr>
          <a:xfrm>
            <a:off x="6031337" y="3686239"/>
            <a:ext cx="1376680" cy="264160"/>
            <a:chOff x="4055765" y="1590907"/>
            <a:chExt cx="1032510" cy="198120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7DE7F350-0C92-DB15-1233-A7D6C97CBF7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5765" y="1590907"/>
              <a:ext cx="1032470" cy="198120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753CC80D-D718-D2B7-D838-6DE9927E554C}"/>
                </a:ext>
              </a:extLst>
            </p:cNvPr>
            <p:cNvSpPr/>
            <p:nvPr/>
          </p:nvSpPr>
          <p:spPr>
            <a:xfrm>
              <a:off x="4203085" y="1669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12699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CDC8562D-2F07-FFA7-DDD3-FB8C19D0E69A}"/>
                </a:ext>
              </a:extLst>
            </p:cNvPr>
            <p:cNvSpPr/>
            <p:nvPr/>
          </p:nvSpPr>
          <p:spPr>
            <a:xfrm>
              <a:off x="4093865" y="1609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4050B2AE-456D-D042-D647-CEB2842F7884}"/>
              </a:ext>
            </a:extLst>
          </p:cNvPr>
          <p:cNvSpPr txBox="1"/>
          <p:nvPr/>
        </p:nvSpPr>
        <p:spPr>
          <a:xfrm>
            <a:off x="1260317" y="3046181"/>
            <a:ext cx="9135533" cy="133027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66103" algn="ctr">
              <a:spcBef>
                <a:spcPts val="133"/>
              </a:spcBef>
            </a:pPr>
            <a:r>
              <a:rPr sz="2400" spc="-13" dirty="0">
                <a:latin typeface="Calibri"/>
                <a:cs typeface="Calibri"/>
              </a:rPr>
              <a:t>Action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627"/>
              </a:spcBef>
            </a:pPr>
            <a:endParaRPr sz="2400" dirty="0">
              <a:latin typeface="Calibri"/>
              <a:cs typeface="Calibri"/>
            </a:endParaRPr>
          </a:p>
          <a:p>
            <a:pPr marL="1766103" algn="ctr"/>
            <a:r>
              <a:rPr sz="2400" spc="-13" dirty="0">
                <a:latin typeface="Calibri"/>
                <a:cs typeface="Calibri"/>
              </a:rPr>
              <a:t>Observation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5B5FF-D885-C767-E11B-B12A1BAEFB50}"/>
              </a:ext>
            </a:extLst>
          </p:cNvPr>
          <p:cNvSpPr txBox="1"/>
          <p:nvPr/>
        </p:nvSpPr>
        <p:spPr>
          <a:xfrm>
            <a:off x="7803338" y="4030210"/>
            <a:ext cx="66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Env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F559F32-8CBD-67FF-C9BA-74325BDB5690}"/>
              </a:ext>
            </a:extLst>
          </p:cNvPr>
          <p:cNvSpPr/>
          <p:nvPr/>
        </p:nvSpPr>
        <p:spPr>
          <a:xfrm>
            <a:off x="8616779" y="2351128"/>
            <a:ext cx="506627" cy="27184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4F39E1-5897-2598-42FF-D36ED7DA0527}"/>
              </a:ext>
            </a:extLst>
          </p:cNvPr>
          <p:cNvSpPr txBox="1"/>
          <p:nvPr/>
        </p:nvSpPr>
        <p:spPr>
          <a:xfrm>
            <a:off x="9146777" y="2131374"/>
            <a:ext cx="284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Env: robots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1C8276-F742-7D14-0527-A714BD7BE436}"/>
              </a:ext>
            </a:extLst>
          </p:cNvPr>
          <p:cNvSpPr txBox="1"/>
          <p:nvPr/>
        </p:nvSpPr>
        <p:spPr>
          <a:xfrm>
            <a:off x="9099288" y="3383520"/>
            <a:ext cx="261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Env: games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6ECF14-5B74-0B78-BD19-90FBA0EEEA3B}"/>
              </a:ext>
            </a:extLst>
          </p:cNvPr>
          <p:cNvSpPr txBox="1"/>
          <p:nvPr/>
        </p:nvSpPr>
        <p:spPr>
          <a:xfrm>
            <a:off x="9169113" y="4734159"/>
            <a:ext cx="3107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 Env: chatbots 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9FB03B4-0EE9-F9B4-3D9C-492DF9E1087F}"/>
              </a:ext>
            </a:extLst>
          </p:cNvPr>
          <p:cNvSpPr/>
          <p:nvPr/>
        </p:nvSpPr>
        <p:spPr>
          <a:xfrm>
            <a:off x="4453451" y="2351128"/>
            <a:ext cx="392011" cy="2844696"/>
          </a:xfrm>
          <a:prstGeom prst="rightBrace">
            <a:avLst>
              <a:gd name="adj1" fmla="val 505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471A7B-2057-3E6C-AA93-AACE9978CCE9}"/>
              </a:ext>
            </a:extLst>
          </p:cNvPr>
          <p:cNvSpPr txBox="1"/>
          <p:nvPr/>
        </p:nvSpPr>
        <p:spPr>
          <a:xfrm>
            <a:off x="2637026" y="2104398"/>
            <a:ext cx="126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937AA-6BEC-8F2B-7702-ACB6A8006FE0}"/>
              </a:ext>
            </a:extLst>
          </p:cNvPr>
          <p:cNvSpPr txBox="1"/>
          <p:nvPr/>
        </p:nvSpPr>
        <p:spPr>
          <a:xfrm>
            <a:off x="2664344" y="3835095"/>
            <a:ext cx="195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Computation/ think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755100-66DA-BEE2-2DB6-813785F45ADE}"/>
              </a:ext>
            </a:extLst>
          </p:cNvPr>
          <p:cNvSpPr txBox="1"/>
          <p:nvPr/>
        </p:nvSpPr>
        <p:spPr>
          <a:xfrm>
            <a:off x="2711551" y="4856577"/>
            <a:ext cx="127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 use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07BB22C-88B1-2B06-51D2-266A41B3522E}"/>
              </a:ext>
            </a:extLst>
          </p:cNvPr>
          <p:cNvSpPr/>
          <p:nvPr/>
        </p:nvSpPr>
        <p:spPr>
          <a:xfrm>
            <a:off x="2150076" y="1381035"/>
            <a:ext cx="307387" cy="18709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0C74D-7AEC-05D0-58F6-9096FE179BDC}"/>
              </a:ext>
            </a:extLst>
          </p:cNvPr>
          <p:cNvSpPr txBox="1"/>
          <p:nvPr/>
        </p:nvSpPr>
        <p:spPr>
          <a:xfrm>
            <a:off x="592342" y="1688957"/>
            <a:ext cx="2079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Short-term (context length)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551E0E-A366-C261-73B7-3BE0DBBE905A}"/>
              </a:ext>
            </a:extLst>
          </p:cNvPr>
          <p:cNvSpPr txBox="1"/>
          <p:nvPr/>
        </p:nvSpPr>
        <p:spPr>
          <a:xfrm>
            <a:off x="649866" y="1155123"/>
            <a:ext cx="1407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Attention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D73675-BE96-DFC6-2034-7D2C8B42A871}"/>
              </a:ext>
            </a:extLst>
          </p:cNvPr>
          <p:cNvSpPr txBox="1"/>
          <p:nvPr/>
        </p:nvSpPr>
        <p:spPr>
          <a:xfrm>
            <a:off x="592342" y="2935414"/>
            <a:ext cx="155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Long-term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0D31D80-A128-B697-0C76-13E9BD6E5AC6}"/>
              </a:ext>
            </a:extLst>
          </p:cNvPr>
          <p:cNvSpPr/>
          <p:nvPr/>
        </p:nvSpPr>
        <p:spPr>
          <a:xfrm>
            <a:off x="2314781" y="3575877"/>
            <a:ext cx="346956" cy="1465412"/>
          </a:xfrm>
          <a:prstGeom prst="rightBrace">
            <a:avLst>
              <a:gd name="adj1" fmla="val 8333"/>
              <a:gd name="adj2" fmla="val 508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951F50-409A-2E5D-2BCE-A82FAD959E0D}"/>
              </a:ext>
            </a:extLst>
          </p:cNvPr>
          <p:cNvSpPr txBox="1"/>
          <p:nvPr/>
        </p:nvSpPr>
        <p:spPr>
          <a:xfrm>
            <a:off x="263056" y="3511276"/>
            <a:ext cx="2279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Transformer auto-regressor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E8F1CA-A9B2-64A2-6354-F2230A71D4E2}"/>
              </a:ext>
            </a:extLst>
          </p:cNvPr>
          <p:cNvSpPr txBox="1"/>
          <p:nvPr/>
        </p:nvSpPr>
        <p:spPr>
          <a:xfrm>
            <a:off x="529909" y="4686385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Reasoning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12D566-720D-EE23-F55A-C885B34A9DA3}"/>
              </a:ext>
            </a:extLst>
          </p:cNvPr>
          <p:cNvSpPr txBox="1"/>
          <p:nvPr/>
        </p:nvSpPr>
        <p:spPr>
          <a:xfrm>
            <a:off x="4937914" y="4096719"/>
            <a:ext cx="95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LLM Agent</a:t>
            </a:r>
          </a:p>
        </p:txBody>
      </p:sp>
    </p:spTree>
    <p:extLst>
      <p:ext uri="{BB962C8B-B14F-4D97-AF65-F5344CB8AC3E}">
        <p14:creationId xmlns:p14="http://schemas.microsoft.com/office/powerpoint/2010/main" val="33658253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8495" y="1964073"/>
            <a:ext cx="8896349" cy="37909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334" y="287632"/>
            <a:ext cx="494453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50" dirty="0">
                <a:solidFill>
                  <a:srgbClr val="231F20"/>
                </a:solidFill>
                <a:latin typeface="Trebuchet MS"/>
                <a:cs typeface="Trebuchet MS"/>
              </a:rPr>
              <a:t>Results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49" y="1389007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7100" y="1276845"/>
            <a:ext cx="348064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73" dirty="0">
                <a:solidFill>
                  <a:srgbClr val="333333"/>
                </a:solidFill>
                <a:latin typeface="Lucida Sans Unicode"/>
                <a:cs typeface="Lucida Sans Unicode"/>
              </a:rPr>
              <a:t>RESULT</a:t>
            </a:r>
            <a:r>
              <a:rPr sz="1667" spc="-47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130" dirty="0">
                <a:solidFill>
                  <a:srgbClr val="333333"/>
                </a:solidFill>
                <a:latin typeface="Lucida Sans Unicode"/>
                <a:cs typeface="Lucida Sans Unicode"/>
              </a:rPr>
              <a:t>3:</a:t>
            </a:r>
            <a:r>
              <a:rPr sz="1667" spc="-4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27" dirty="0">
                <a:solidFill>
                  <a:srgbClr val="333333"/>
                </a:solidFill>
                <a:latin typeface="Lucida Sans Unicode"/>
                <a:cs typeface="Lucida Sans Unicode"/>
              </a:rPr>
              <a:t>TOPIC-</a:t>
            </a:r>
            <a:r>
              <a:rPr sz="1667" spc="-90" dirty="0">
                <a:solidFill>
                  <a:srgbClr val="333333"/>
                </a:solidFill>
                <a:latin typeface="Lucida Sans Unicode"/>
                <a:cs typeface="Lucida Sans Unicode"/>
              </a:rPr>
              <a:t>RELATED</a:t>
            </a:r>
            <a:r>
              <a:rPr sz="1667" spc="-4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17" dirty="0">
                <a:solidFill>
                  <a:srgbClr val="333333"/>
                </a:solidFill>
                <a:latin typeface="Lucida Sans Unicode"/>
                <a:cs typeface="Lucida Sans Unicode"/>
              </a:rPr>
              <a:t>RESULTS</a:t>
            </a:r>
            <a:endParaRPr sz="1667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2661" y="6143003"/>
            <a:ext cx="8437457" cy="29587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867" spc="63" dirty="0">
                <a:solidFill>
                  <a:srgbClr val="414141"/>
                </a:solidFill>
                <a:latin typeface="Lucida Sans Unicode"/>
                <a:cs typeface="Lucida Sans Unicode"/>
              </a:rPr>
              <a:t>increased</a:t>
            </a:r>
            <a:r>
              <a:rPr sz="1867" spc="-1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70" dirty="0">
                <a:solidFill>
                  <a:srgbClr val="414141"/>
                </a:solidFill>
                <a:latin typeface="Lucida Sans Unicode"/>
                <a:cs typeface="Lucida Sans Unicode"/>
              </a:rPr>
              <a:t>choice</a:t>
            </a:r>
            <a:r>
              <a:rPr sz="1867" spc="-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complexity</a:t>
            </a:r>
            <a:r>
              <a:rPr sz="1867" spc="-1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63" dirty="0">
                <a:solidFill>
                  <a:srgbClr val="414141"/>
                </a:solidFill>
                <a:latin typeface="Lucida Sans Unicode"/>
                <a:cs typeface="Lucida Sans Unicode"/>
              </a:rPr>
              <a:t>reduces</a:t>
            </a:r>
            <a:r>
              <a:rPr sz="1867" spc="-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40" dirty="0">
                <a:solidFill>
                  <a:srgbClr val="414141"/>
                </a:solidFill>
                <a:latin typeface="Lucida Sans Unicode"/>
                <a:cs typeface="Lucida Sans Unicode"/>
              </a:rPr>
              <a:t>the</a:t>
            </a:r>
            <a:r>
              <a:rPr sz="1867" spc="-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model’s</a:t>
            </a:r>
            <a:r>
              <a:rPr sz="1867" spc="-1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dirty="0">
                <a:solidFill>
                  <a:srgbClr val="414141"/>
                </a:solidFill>
                <a:latin typeface="Lucida Sans Unicode"/>
                <a:cs typeface="Lucida Sans Unicode"/>
              </a:rPr>
              <a:t>simulation</a:t>
            </a:r>
            <a:r>
              <a:rPr sz="1867" spc="-1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1867" spc="76" dirty="0">
                <a:solidFill>
                  <a:srgbClr val="414141"/>
                </a:solidFill>
                <a:latin typeface="Lucida Sans Unicode"/>
                <a:cs typeface="Lucida Sans Unicode"/>
              </a:rPr>
              <a:t>accuracy.</a:t>
            </a:r>
            <a:endParaRPr sz="1867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67" y="2178944"/>
            <a:ext cx="0" cy="4679103"/>
          </a:xfrm>
          <a:custGeom>
            <a:avLst/>
            <a:gdLst/>
            <a:ahLst/>
            <a:cxnLst/>
            <a:rect l="l" t="t" r="r" b="b"/>
            <a:pathLst>
              <a:path h="7018655">
                <a:moveTo>
                  <a:pt x="0" y="7018535"/>
                </a:moveTo>
                <a:lnTo>
                  <a:pt x="0" y="0"/>
                </a:lnTo>
              </a:path>
            </a:pathLst>
          </a:custGeom>
          <a:ln w="9524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677334" y="2264745"/>
            <a:ext cx="2445597" cy="52163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334" b="1" spc="107" dirty="0">
                <a:solidFill>
                  <a:srgbClr val="333333"/>
                </a:solidFill>
                <a:latin typeface="Trebuchet MS"/>
                <a:cs typeface="Trebuchet MS"/>
              </a:rPr>
              <a:t>LIMITATION</a:t>
            </a:r>
            <a:endParaRPr sz="333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81307" y="2264745"/>
            <a:ext cx="1186180" cy="52163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334" b="1" spc="140" dirty="0">
                <a:solidFill>
                  <a:srgbClr val="333333"/>
                </a:solidFill>
                <a:latin typeface="Trebuchet MS"/>
                <a:cs typeface="Trebuchet MS"/>
              </a:rPr>
              <a:t>GOAL</a:t>
            </a:r>
            <a:endParaRPr sz="3334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3382" y="287632"/>
            <a:ext cx="145034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CHEN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Tangying,</a:t>
            </a:r>
            <a:r>
              <a:rPr sz="1000" spc="-43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7" dirty="0">
                <a:solidFill>
                  <a:srgbClr val="231F20"/>
                </a:solidFill>
                <a:latin typeface="Lucida Sans Unicode"/>
                <a:cs typeface="Lucida Sans Unicode"/>
              </a:rPr>
              <a:t>Cheryl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333" y="287632"/>
            <a:ext cx="755227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b="1" spc="67" dirty="0">
                <a:solidFill>
                  <a:srgbClr val="231F20"/>
                </a:solidFill>
                <a:latin typeface="Trebuchet MS"/>
                <a:cs typeface="Trebuchet MS"/>
              </a:rPr>
              <a:t>Conclusion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375" y="4149173"/>
            <a:ext cx="76200" cy="76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82226" y="4037011"/>
            <a:ext cx="1728893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80" dirty="0">
                <a:solidFill>
                  <a:srgbClr val="333333"/>
                </a:solidFill>
                <a:latin typeface="Lucida Sans Unicode"/>
                <a:cs typeface="Lucida Sans Unicode"/>
              </a:rPr>
              <a:t>TOOL</a:t>
            </a:r>
            <a:r>
              <a:rPr sz="1667" spc="-8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73" dirty="0">
                <a:solidFill>
                  <a:srgbClr val="333333"/>
                </a:solidFill>
                <a:latin typeface="Lucida Sans Unicode"/>
                <a:cs typeface="Lucida Sans Unicode"/>
              </a:rPr>
              <a:t>LIMITATION</a:t>
            </a:r>
            <a:endParaRPr sz="1667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375" y="4873073"/>
            <a:ext cx="76200" cy="76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82226" y="4760910"/>
            <a:ext cx="1739477" cy="26509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67" spc="-83" dirty="0">
                <a:solidFill>
                  <a:srgbClr val="333333"/>
                </a:solidFill>
                <a:latin typeface="Lucida Sans Unicode"/>
                <a:cs typeface="Lucida Sans Unicode"/>
              </a:rPr>
              <a:t>DATA</a:t>
            </a:r>
            <a:r>
              <a:rPr sz="1667" spc="-63" dirty="0">
                <a:solidFill>
                  <a:srgbClr val="333333"/>
                </a:solidFill>
                <a:latin typeface="Lucida Sans Unicode"/>
                <a:cs typeface="Lucida Sans Unicode"/>
              </a:rPr>
              <a:t> </a:t>
            </a:r>
            <a:r>
              <a:rPr sz="1667" spc="-73" dirty="0">
                <a:solidFill>
                  <a:srgbClr val="333333"/>
                </a:solidFill>
                <a:latin typeface="Lucida Sans Unicode"/>
                <a:cs typeface="Lucida Sans Unicode"/>
              </a:rPr>
              <a:t>LIMITATION</a:t>
            </a:r>
            <a:endParaRPr sz="1667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8078" y="3381868"/>
            <a:ext cx="4334933" cy="2161019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 algn="just">
              <a:lnSpc>
                <a:spcPct val="141700"/>
              </a:lnSpc>
              <a:spcBef>
                <a:spcPts val="63"/>
              </a:spcBef>
            </a:pP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Ensure</a:t>
            </a:r>
            <a:r>
              <a:rPr sz="2000" spc="-27" dirty="0">
                <a:solidFill>
                  <a:srgbClr val="414141"/>
                </a:solidFill>
                <a:latin typeface="Lucida Sans Unicode"/>
                <a:cs typeface="Lucida Sans Unicode"/>
              </a:rPr>
              <a:t>  </a:t>
            </a:r>
            <a:r>
              <a:rPr sz="2000" spc="53" dirty="0">
                <a:solidFill>
                  <a:srgbClr val="414141"/>
                </a:solidFill>
                <a:latin typeface="Lucida Sans Unicode"/>
                <a:cs typeface="Lucida Sans Unicode"/>
              </a:rPr>
              <a:t>that</a:t>
            </a:r>
            <a:r>
              <a:rPr sz="2000" spc="-27" dirty="0">
                <a:solidFill>
                  <a:srgbClr val="414141"/>
                </a:solidFill>
                <a:latin typeface="Lucida Sans Unicode"/>
                <a:cs typeface="Lucida Sans Unicode"/>
              </a:rPr>
              <a:t>  </a:t>
            </a:r>
            <a:r>
              <a:rPr sz="2000" spc="43" dirty="0">
                <a:solidFill>
                  <a:srgbClr val="414141"/>
                </a:solidFill>
                <a:latin typeface="Lucida Sans Unicode"/>
                <a:cs typeface="Lucida Sans Unicode"/>
              </a:rPr>
              <a:t>the</a:t>
            </a:r>
            <a:r>
              <a:rPr sz="2000" spc="-27" dirty="0">
                <a:solidFill>
                  <a:srgbClr val="414141"/>
                </a:solidFill>
                <a:latin typeface="Lucida Sans Unicode"/>
                <a:cs typeface="Lucida Sans Unicode"/>
              </a:rPr>
              <a:t> 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insights</a:t>
            </a:r>
            <a:r>
              <a:rPr sz="2000" spc="-23" dirty="0">
                <a:solidFill>
                  <a:srgbClr val="414141"/>
                </a:solidFill>
                <a:latin typeface="Lucida Sans Unicode"/>
                <a:cs typeface="Lucida Sans Unicode"/>
              </a:rPr>
              <a:t>  </a:t>
            </a:r>
            <a:r>
              <a:rPr sz="2000" spc="37" dirty="0">
                <a:solidFill>
                  <a:srgbClr val="414141"/>
                </a:solidFill>
                <a:latin typeface="Lucida Sans Unicode"/>
                <a:cs typeface="Lucida Sans Unicode"/>
              </a:rPr>
              <a:t>derived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from</a:t>
            </a:r>
            <a:r>
              <a:rPr sz="2000" spc="27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67" dirty="0">
                <a:solidFill>
                  <a:srgbClr val="414141"/>
                </a:solidFill>
                <a:latin typeface="Lucida Sans Unicode"/>
                <a:cs typeface="Lucida Sans Unicode"/>
              </a:rPr>
              <a:t>such</a:t>
            </a:r>
            <a:r>
              <a:rPr sz="2000" spc="27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AI</a:t>
            </a:r>
            <a:r>
              <a:rPr sz="2000" spc="27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tools</a:t>
            </a:r>
            <a:r>
              <a:rPr sz="2000" spc="270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414141"/>
                </a:solidFill>
                <a:latin typeface="Lucida Sans Unicode"/>
                <a:cs typeface="Lucida Sans Unicode"/>
              </a:rPr>
              <a:t>are</a:t>
            </a:r>
            <a:r>
              <a:rPr sz="2000" spc="27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b="1" spc="70" dirty="0">
                <a:solidFill>
                  <a:srgbClr val="414141"/>
                </a:solidFill>
                <a:latin typeface="Trebuchet MS"/>
                <a:cs typeface="Trebuchet MS"/>
              </a:rPr>
              <a:t>inclusive, </a:t>
            </a:r>
            <a:r>
              <a:rPr sz="2000" b="1" spc="76" dirty="0">
                <a:solidFill>
                  <a:srgbClr val="414141"/>
                </a:solidFill>
                <a:latin typeface="Trebuchet MS"/>
                <a:cs typeface="Trebuchet MS"/>
              </a:rPr>
              <a:t>equitable,</a:t>
            </a:r>
            <a:r>
              <a:rPr sz="2000" b="1" spc="117" dirty="0">
                <a:solidFill>
                  <a:srgbClr val="414141"/>
                </a:solidFill>
                <a:latin typeface="Trebuchet MS"/>
                <a:cs typeface="Trebuchet MS"/>
              </a:rPr>
              <a:t> </a:t>
            </a:r>
            <a:r>
              <a:rPr sz="2000" b="1" spc="210" dirty="0">
                <a:solidFill>
                  <a:srgbClr val="414141"/>
                </a:solidFill>
                <a:latin typeface="Trebuchet MS"/>
                <a:cs typeface="Trebuchet MS"/>
              </a:rPr>
              <a:t>and</a:t>
            </a:r>
            <a:r>
              <a:rPr sz="2000" b="1" spc="120" dirty="0">
                <a:solidFill>
                  <a:srgbClr val="414141"/>
                </a:solidFill>
                <a:latin typeface="Trebuchet MS"/>
                <a:cs typeface="Trebuchet MS"/>
              </a:rPr>
              <a:t> </a:t>
            </a:r>
            <a:r>
              <a:rPr sz="2000" b="1" spc="67" dirty="0">
                <a:solidFill>
                  <a:srgbClr val="414141"/>
                </a:solidFill>
                <a:latin typeface="Trebuchet MS"/>
                <a:cs typeface="Trebuchet MS"/>
              </a:rPr>
              <a:t>truly</a:t>
            </a:r>
            <a:r>
              <a:rPr sz="2000" b="1" spc="120" dirty="0">
                <a:solidFill>
                  <a:srgbClr val="414141"/>
                </a:solidFill>
                <a:latin typeface="Trebuchet MS"/>
                <a:cs typeface="Trebuchet MS"/>
              </a:rPr>
              <a:t> </a:t>
            </a:r>
            <a:r>
              <a:rPr sz="2000" b="1" spc="53" dirty="0">
                <a:solidFill>
                  <a:srgbClr val="414141"/>
                </a:solidFill>
                <a:latin typeface="Trebuchet MS"/>
                <a:cs typeface="Trebuchet MS"/>
              </a:rPr>
              <a:t>reflective</a:t>
            </a:r>
            <a:r>
              <a:rPr sz="2000" b="1" spc="230" dirty="0">
                <a:solidFill>
                  <a:srgbClr val="414141"/>
                </a:solidFill>
                <a:latin typeface="Trebuchet MS"/>
                <a:cs typeface="Trebuchet MS"/>
              </a:rPr>
              <a:t> </a:t>
            </a:r>
            <a:r>
              <a:rPr sz="2000" spc="-17" dirty="0">
                <a:solidFill>
                  <a:srgbClr val="414141"/>
                </a:solidFill>
                <a:latin typeface="Lucida Sans Unicode"/>
                <a:cs typeface="Lucida Sans Unicode"/>
              </a:rPr>
              <a:t>of </a:t>
            </a:r>
            <a:r>
              <a:rPr sz="2000" spc="43" dirty="0">
                <a:solidFill>
                  <a:srgbClr val="414141"/>
                </a:solidFill>
                <a:latin typeface="Lucida Sans Unicode"/>
                <a:cs typeface="Lucida Sans Unicode"/>
              </a:rPr>
              <a:t>the</a:t>
            </a:r>
            <a:r>
              <a:rPr sz="2000" spc="230" dirty="0">
                <a:solidFill>
                  <a:srgbClr val="414141"/>
                </a:solidFill>
                <a:latin typeface="Lucida Sans Unicode"/>
                <a:cs typeface="Lucida Sans Unicode"/>
              </a:rPr>
              <a:t>  </a:t>
            </a:r>
            <a:r>
              <a:rPr sz="2000" spc="37" dirty="0">
                <a:solidFill>
                  <a:srgbClr val="414141"/>
                </a:solidFill>
                <a:latin typeface="Lucida Sans Unicode"/>
                <a:cs typeface="Lucida Sans Unicode"/>
              </a:rPr>
              <a:t>diverse</a:t>
            </a:r>
            <a:r>
              <a:rPr sz="2000" spc="230" dirty="0">
                <a:solidFill>
                  <a:srgbClr val="414141"/>
                </a:solidFill>
                <a:latin typeface="Lucida Sans Unicode"/>
                <a:cs typeface="Lucida Sans Unicode"/>
              </a:rPr>
              <a:t>  </a:t>
            </a:r>
            <a:r>
              <a:rPr sz="2000" spc="50" dirty="0">
                <a:solidFill>
                  <a:srgbClr val="414141"/>
                </a:solidFill>
                <a:latin typeface="Lucida Sans Unicode"/>
                <a:cs typeface="Lucida Sans Unicode"/>
              </a:rPr>
              <a:t>tapestry</a:t>
            </a:r>
            <a:r>
              <a:rPr sz="2000" spc="233" dirty="0">
                <a:solidFill>
                  <a:srgbClr val="414141"/>
                </a:solidFill>
                <a:latin typeface="Lucida Sans Unicode"/>
                <a:cs typeface="Lucida Sans Unicode"/>
              </a:rPr>
              <a:t>  </a:t>
            </a:r>
            <a:r>
              <a:rPr sz="2000" dirty="0">
                <a:solidFill>
                  <a:srgbClr val="414141"/>
                </a:solidFill>
                <a:latin typeface="Lucida Sans Unicode"/>
                <a:cs typeface="Lucida Sans Unicode"/>
              </a:rPr>
              <a:t>of</a:t>
            </a:r>
            <a:r>
              <a:rPr sz="2000" spc="230" dirty="0">
                <a:solidFill>
                  <a:srgbClr val="414141"/>
                </a:solidFill>
                <a:latin typeface="Lucida Sans Unicode"/>
                <a:cs typeface="Lucida Sans Unicode"/>
              </a:rPr>
              <a:t>  </a:t>
            </a:r>
            <a:r>
              <a:rPr sz="2000" spc="40" dirty="0">
                <a:solidFill>
                  <a:srgbClr val="414141"/>
                </a:solidFill>
                <a:latin typeface="Lucida Sans Unicode"/>
                <a:cs typeface="Lucida Sans Unicode"/>
              </a:rPr>
              <a:t>global </a:t>
            </a:r>
            <a:r>
              <a:rPr sz="2000" spc="33" dirty="0">
                <a:solidFill>
                  <a:srgbClr val="414141"/>
                </a:solidFill>
                <a:latin typeface="Lucida Sans Unicode"/>
                <a:cs typeface="Lucida Sans Unicode"/>
              </a:rPr>
              <a:t>public</a:t>
            </a:r>
            <a:r>
              <a:rPr sz="2000" spc="-93" dirty="0">
                <a:solidFill>
                  <a:srgbClr val="414141"/>
                </a:solidFill>
                <a:latin typeface="Lucida Sans Unicode"/>
                <a:cs typeface="Lucida Sans Unicode"/>
              </a:rPr>
              <a:t> </a:t>
            </a:r>
            <a:r>
              <a:rPr sz="2000" spc="-7" dirty="0">
                <a:solidFill>
                  <a:srgbClr val="414141"/>
                </a:solidFill>
                <a:latin typeface="Lucida Sans Unicode"/>
                <a:cs typeface="Lucida Sans Unicode"/>
              </a:rPr>
              <a:t>opinions.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34837" y="287632"/>
            <a:ext cx="999490" cy="16243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000" dirty="0">
                <a:solidFill>
                  <a:srgbClr val="231F20"/>
                </a:solidFill>
                <a:latin typeface="Lucida Sans Unicode"/>
                <a:cs typeface="Lucida Sans Unicode"/>
              </a:rPr>
              <a:t>6th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37" dirty="0">
                <a:solidFill>
                  <a:srgbClr val="231F20"/>
                </a:solidFill>
                <a:latin typeface="Lucida Sans Unicode"/>
                <a:cs typeface="Lucida Sans Unicode"/>
              </a:rPr>
              <a:t>March</a:t>
            </a:r>
            <a:r>
              <a:rPr sz="1000" spc="-4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1000" spc="-23" dirty="0">
                <a:solidFill>
                  <a:srgbClr val="231F20"/>
                </a:solidFill>
                <a:latin typeface="Lucida Sans Unicode"/>
                <a:cs typeface="Lucida Sans Unicode"/>
              </a:rPr>
              <a:t>2025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2A090-4C4B-B4FE-EB2E-C1FA038BB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995763-7A4E-FF32-27AA-7ED42F7AE6AA}"/>
              </a:ext>
            </a:extLst>
          </p:cNvPr>
          <p:cNvSpPr txBox="1"/>
          <p:nvPr/>
        </p:nvSpPr>
        <p:spPr>
          <a:xfrm>
            <a:off x="3884480" y="2721114"/>
            <a:ext cx="3793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Paper</a:t>
            </a:r>
            <a:r>
              <a:rPr lang="zh-CN" altLang="en-US" sz="4000" dirty="0"/>
              <a:t> </a:t>
            </a:r>
            <a:r>
              <a:rPr lang="en-US" altLang="zh-CN" sz="4000" dirty="0"/>
              <a:t>Sharing</a:t>
            </a:r>
            <a:r>
              <a:rPr lang="zh-CN" altLang="en-US" sz="4000" dirty="0"/>
              <a:t> </a:t>
            </a:r>
            <a:r>
              <a:rPr lang="en-US" altLang="zh-CN" sz="4000" dirty="0"/>
              <a:t>-3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804850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FB72F-BE62-E822-81EF-71428988D1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EACB0A-E1A1-2923-3285-665BA3EF6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78203"/>
            <a:ext cx="9144000" cy="941713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Presenter: 224030193 LEI Yuwei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EFB645-6359-F05A-BBDD-7F5217FB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" y="1031893"/>
            <a:ext cx="12157753" cy="35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580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6B28C-B9DE-1881-4FCA-0BB6C3FD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667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Brief Introduction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6744E-0C2F-0D09-D0F3-F34FAAF2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12233"/>
            <a:ext cx="11702144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study introduces a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Fake News Propagation Simulation (FPS) framework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based on large language models (LLMs) to explore the trends and control mechanisms of fake news propagation.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Goal: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1.how individuals adopt or reject misinformation over time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2. evaluate the effectiveness of various intervention            strategies.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5619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319818" y="833741"/>
            <a:ext cx="7552363" cy="5248078"/>
            <a:chOff x="3839" y="4187"/>
            <a:chExt cx="7922" cy="5744"/>
          </a:xfrm>
        </p:grpSpPr>
        <p:grpSp>
          <p:nvGrpSpPr>
            <p:cNvPr id="45" name="组合 44"/>
            <p:cNvGrpSpPr/>
            <p:nvPr/>
          </p:nvGrpSpPr>
          <p:grpSpPr>
            <a:xfrm>
              <a:off x="3839" y="4216"/>
              <a:ext cx="1643" cy="861"/>
              <a:chOff x="2215144" y="982844"/>
              <a:chExt cx="1340369" cy="926122"/>
            </a:xfrm>
          </p:grpSpPr>
          <p:sp>
            <p:nvSpPr>
              <p:cNvPr id="46" name="平行四边形 45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1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47" name="文本框 9"/>
              <p:cNvSpPr txBox="1"/>
              <p:nvPr/>
            </p:nvSpPr>
            <p:spPr>
              <a:xfrm>
                <a:off x="2488714" y="1062347"/>
                <a:ext cx="1066799" cy="846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03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01</a:t>
                </a:r>
                <a:endParaRPr kumimoji="0" lang="zh-CN" altLang="en-US" sz="303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3840" y="5402"/>
              <a:ext cx="1642" cy="862"/>
              <a:chOff x="2215144" y="2033848"/>
              <a:chExt cx="1339556" cy="926136"/>
            </a:xfrm>
          </p:grpSpPr>
          <p:sp>
            <p:nvSpPr>
              <p:cNvPr id="49" name="平行四边形 48"/>
              <p:cNvSpPr/>
              <p:nvPr/>
            </p:nvSpPr>
            <p:spPr>
              <a:xfrm>
                <a:off x="2215144" y="2033848"/>
                <a:ext cx="1120898" cy="842781"/>
              </a:xfrm>
              <a:prstGeom prst="parallelogram">
                <a:avLst>
                  <a:gd name="adj" fmla="val 48207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1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0" name="文本框 10"/>
              <p:cNvSpPr txBox="1"/>
              <p:nvPr/>
            </p:nvSpPr>
            <p:spPr>
              <a:xfrm>
                <a:off x="2487901" y="2113575"/>
                <a:ext cx="1066799" cy="846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03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02</a:t>
                </a:r>
                <a:endParaRPr kumimoji="0" lang="zh-CN" altLang="en-US" sz="303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3840" y="6583"/>
              <a:ext cx="1616" cy="891"/>
              <a:chOff x="2215144" y="3084852"/>
              <a:chExt cx="1318126" cy="958342"/>
            </a:xfrm>
          </p:grpSpPr>
          <p:sp>
            <p:nvSpPr>
              <p:cNvPr id="52" name="平行四边形 51"/>
              <p:cNvSpPr/>
              <p:nvPr/>
            </p:nvSpPr>
            <p:spPr>
              <a:xfrm>
                <a:off x="2215144" y="3084852"/>
                <a:ext cx="1120898" cy="842781"/>
              </a:xfrm>
              <a:prstGeom prst="parallelogram">
                <a:avLst>
                  <a:gd name="adj" fmla="val 4820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1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3" name="文本框 11"/>
              <p:cNvSpPr txBox="1"/>
              <p:nvPr/>
            </p:nvSpPr>
            <p:spPr>
              <a:xfrm>
                <a:off x="2466471" y="3196573"/>
                <a:ext cx="1066799" cy="846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03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03</a:t>
                </a:r>
                <a:endParaRPr kumimoji="0" lang="zh-CN" altLang="en-US" sz="303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150" y="4187"/>
              <a:ext cx="6581" cy="784"/>
              <a:chOff x="4315150" y="953426"/>
              <a:chExt cx="3857250" cy="54005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4657788" y="1043146"/>
                <a:ext cx="3514612" cy="335015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4295" tIns="37147" rIns="74295" bIns="37147">
                <a:spAutoFit/>
              </a:bodyPr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Background &amp; Related work</a:t>
                </a:r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4295" tIns="37147" rIns="74295" bIns="37147" rtlCol="0" anchor="ctr"/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35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150" y="5373"/>
              <a:ext cx="6581" cy="784"/>
              <a:chOff x="4315150" y="1647579"/>
              <a:chExt cx="3857250" cy="540057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4657989" y="1733745"/>
                <a:ext cx="3232266" cy="335015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4295" tIns="37147" rIns="74295" bIns="37147">
                <a:spAutoFit/>
              </a:bodyPr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Method</a:t>
                </a:r>
                <a:endParaRPr kumimoji="0" lang="zh-CN" alt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65" name="平行四边形 64"/>
              <p:cNvSpPr/>
              <p:nvPr/>
            </p:nvSpPr>
            <p:spPr>
              <a:xfrm>
                <a:off x="4315150" y="1647579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4295" tIns="37147" rIns="74295" bIns="37147" rtlCol="0" anchor="ctr"/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3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5150" y="6557"/>
              <a:ext cx="6581" cy="784"/>
              <a:chOff x="4315150" y="2341731"/>
              <a:chExt cx="3857250" cy="540057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4841197" y="2424395"/>
                <a:ext cx="2827146" cy="362472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4295" tIns="37147" rIns="74295" bIns="37147">
                <a:spAutoFit/>
              </a:bodyPr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GB" altLang="zh-CN" sz="1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68" name="平行四边形 67"/>
              <p:cNvSpPr/>
              <p:nvPr/>
            </p:nvSpPr>
            <p:spPr>
              <a:xfrm>
                <a:off x="4315150" y="2341731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4295" tIns="37147" rIns="74295" bIns="37147" rtlCol="0" anchor="ctr"/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3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5735" y="6740"/>
              <a:ext cx="6026" cy="486"/>
            </a:xfrm>
            <a:prstGeom prst="rect">
              <a:avLst/>
            </a:prstGeom>
            <a:ln w="15875">
              <a:noFill/>
            </a:ln>
          </p:spPr>
          <p:txBody>
            <a:bodyPr wrap="square" lIns="74295" tIns="37147" rIns="74295" bIns="37147">
              <a:spAutoFit/>
            </a:bodyPr>
            <a:lstStyle/>
            <a:p>
              <a:pPr marL="0" marR="0" lvl="0" indent="0" algn="l" defTabSz="1219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Experiment</a:t>
              </a:r>
              <a:endParaRPr kumimoji="0" lang="zh-CN" alt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840" y="7819"/>
              <a:ext cx="1600" cy="874"/>
              <a:chOff x="2215144" y="3084852"/>
              <a:chExt cx="1305298" cy="939722"/>
            </a:xfrm>
          </p:grpSpPr>
          <p:sp>
            <p:nvSpPr>
              <p:cNvPr id="30" name="平行四边形 29"/>
              <p:cNvSpPr/>
              <p:nvPr/>
            </p:nvSpPr>
            <p:spPr>
              <a:xfrm>
                <a:off x="2215144" y="3084852"/>
                <a:ext cx="1120898" cy="842781"/>
              </a:xfrm>
              <a:prstGeom prst="parallelogram">
                <a:avLst>
                  <a:gd name="adj" fmla="val 4820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1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1" name="文本框 11"/>
              <p:cNvSpPr txBox="1"/>
              <p:nvPr/>
            </p:nvSpPr>
            <p:spPr>
              <a:xfrm>
                <a:off x="2453643" y="3177954"/>
                <a:ext cx="1066799" cy="846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03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04</a:t>
                </a:r>
                <a:endParaRPr kumimoji="0" lang="zh-CN" altLang="en-US" sz="303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5150" y="7791"/>
              <a:ext cx="6581" cy="784"/>
              <a:chOff x="4315150" y="2341731"/>
              <a:chExt cx="3857250" cy="540057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4841197" y="2424395"/>
                <a:ext cx="2827146" cy="362472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4295" tIns="37147" rIns="74295" bIns="37147">
                <a:spAutoFit/>
              </a:bodyPr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GB" altLang="zh-CN" sz="1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>
                <a:off x="4315150" y="2341731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4295" tIns="37147" rIns="74295" bIns="37147" rtlCol="0" anchor="ctr"/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35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5213" y="7941"/>
              <a:ext cx="5514" cy="486"/>
            </a:xfrm>
            <a:prstGeom prst="rect">
              <a:avLst/>
            </a:prstGeom>
            <a:ln w="15875">
              <a:noFill/>
            </a:ln>
          </p:spPr>
          <p:txBody>
            <a:bodyPr wrap="square" lIns="74295" tIns="37147" rIns="74295" bIns="37147">
              <a:spAutoFit/>
            </a:bodyPr>
            <a:lstStyle/>
            <a:p>
              <a:pPr marL="0" marR="0" lvl="0" indent="0" algn="l" defTabSz="1219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lang="en-US" altLang="zh-CN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Analysis &amp; Discussion </a:t>
              </a:r>
              <a:endParaRPr kumimoji="0" lang="zh-CN" altLang="en-GB" sz="19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150" y="8957"/>
              <a:ext cx="6581" cy="784"/>
              <a:chOff x="4315150" y="2341731"/>
              <a:chExt cx="3857250" cy="540057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4841197" y="2424395"/>
                <a:ext cx="2827146" cy="362472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74295" tIns="37147" rIns="74295" bIns="37147">
                <a:spAutoFit/>
              </a:bodyPr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GB" altLang="zh-CN" sz="1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3" name="平行四边形 22"/>
              <p:cNvSpPr/>
              <p:nvPr/>
            </p:nvSpPr>
            <p:spPr>
              <a:xfrm>
                <a:off x="4315150" y="2341731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4295" tIns="37147" rIns="74295" bIns="37147" rtlCol="0" anchor="ctr"/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35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5670" y="9110"/>
              <a:ext cx="5514" cy="486"/>
            </a:xfrm>
            <a:prstGeom prst="rect">
              <a:avLst/>
            </a:prstGeom>
            <a:ln w="15875">
              <a:noFill/>
            </a:ln>
          </p:spPr>
          <p:txBody>
            <a:bodyPr wrap="square" lIns="74295" tIns="37147" rIns="74295" bIns="37147">
              <a:spAutoFit/>
            </a:bodyPr>
            <a:lstStyle/>
            <a:p>
              <a:pPr marL="0" marR="0" lvl="0" indent="0" algn="l" defTabSz="1219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Conclusion</a:t>
              </a:r>
              <a:endParaRPr kumimoji="0" lang="zh-CN" alt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840" y="9054"/>
              <a:ext cx="1642" cy="877"/>
              <a:chOff x="2215144" y="3084852"/>
              <a:chExt cx="1339565" cy="943582"/>
            </a:xfrm>
          </p:grpSpPr>
          <p:sp>
            <p:nvSpPr>
              <p:cNvPr id="26" name="平行四边形 25"/>
              <p:cNvSpPr/>
              <p:nvPr/>
            </p:nvSpPr>
            <p:spPr>
              <a:xfrm>
                <a:off x="2215144" y="3084852"/>
                <a:ext cx="1120898" cy="842781"/>
              </a:xfrm>
              <a:prstGeom prst="parallelogram">
                <a:avLst>
                  <a:gd name="adj" fmla="val 4820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1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7" name="文本框 11"/>
              <p:cNvSpPr txBox="1"/>
              <p:nvPr/>
            </p:nvSpPr>
            <p:spPr>
              <a:xfrm>
                <a:off x="2487910" y="3181814"/>
                <a:ext cx="1066799" cy="846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03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05</a:t>
                </a:r>
                <a:endParaRPr kumimoji="0" lang="zh-CN" altLang="en-US" sz="303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3F1D7-0F68-285A-ED61-686F6705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3997F-EE0E-DC75-6579-6A0278986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6" y="38667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1FD49B-D3A9-BAE5-6E19-86240219D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86" y="1712233"/>
            <a:ext cx="11702144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Social media platforms: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rapid spread of information</a:t>
            </a:r>
          </a:p>
          <a:p>
            <a:pPr>
              <a:lnSpc>
                <a:spcPct val="13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Both knowledge sharing and misinformation dissemination.</a:t>
            </a:r>
          </a:p>
          <a:p>
            <a:pPr>
              <a:lnSpc>
                <a:spcPct val="13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Fake news          significant  societal challenges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214DFDF-827B-8A3F-87C4-18C39275A230}"/>
              </a:ext>
            </a:extLst>
          </p:cNvPr>
          <p:cNvSpPr/>
          <p:nvPr/>
        </p:nvSpPr>
        <p:spPr>
          <a:xfrm>
            <a:off x="2743200" y="3257030"/>
            <a:ext cx="508000" cy="2322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FCEC8B-7582-6704-8E4E-9875DFBB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18"/>
          <a:stretch/>
        </p:blipFill>
        <p:spPr>
          <a:xfrm>
            <a:off x="6756399" y="3810417"/>
            <a:ext cx="4181603" cy="24332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C0F639-A6B5-2137-57EE-4430334E6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41" y="451772"/>
            <a:ext cx="1195359" cy="11953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AD8560-89B3-5114-41B9-B6FDA2D6205A}"/>
              </a:ext>
            </a:extLst>
          </p:cNvPr>
          <p:cNvSpPr txBox="1"/>
          <p:nvPr/>
        </p:nvSpPr>
        <p:spPr>
          <a:xfrm>
            <a:off x="667657" y="3810417"/>
            <a:ext cx="583837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perception, </a:t>
            </a:r>
          </a:p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election outcomes, </a:t>
            </a:r>
          </a:p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financial markets</a:t>
            </a:r>
          </a:p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emergency responses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447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668F9-3263-61D2-612A-F6026B0C8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67CDE-946B-8759-7312-C3E235C2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06" y="115337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D360EF2-0FA1-A2AE-F8DF-5F14E19884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1800" y="1100048"/>
            <a:ext cx="10700657" cy="3181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zh-CN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Fake News Detection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0" lang="zh-CN" altLang="zh-CN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 analysis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techniques for early detection of fake news and explore fine-grained reasoning methods to enhance detection capabilities.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zh-CN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Fake News Propagation Modeling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0" lang="zh-CN" altLang="zh-CN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epidemic models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(such as the SIR model), point process-based approaches, and </a:t>
            </a:r>
            <a:r>
              <a:rPr kumimoji="0" lang="zh-CN" altLang="zh-CN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diffusion models</a:t>
            </a:r>
            <a:endParaRPr kumimoji="0" lang="en-US" altLang="zh-CN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zh-CN" altLang="zh-CN" sz="2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4B136-C499-9365-EC86-BD7B1917A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" y="3817088"/>
            <a:ext cx="12192000" cy="35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431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8DAD3-36A7-C273-D35E-A8C0AEAF3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C19F250-910A-12EA-9635-7DD78AC3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73" y="2804846"/>
            <a:ext cx="9735917" cy="38209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F2D19C-17B4-A865-18C1-CD2227003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485321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4E77FA8-A423-A8E0-DCF5-A9CC9A0926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3770" y="1271032"/>
            <a:ext cx="10700657" cy="281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FPS Framework: Fake News Propagation Simulation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simulate the spread of fake news in social networks.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FPS framework consists of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two core modules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DOA &amp; AIS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zh-CN" altLang="zh-CN" sz="2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5072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FCEDA-AABE-0B97-E8EC-6CFB0166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DA91D-33C9-8E54-4333-FD77F503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66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Dynamic Opinion Agent (DOA)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4A1EC5-0E77-69E0-9E18-E6081FEDE5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1800" y="1442242"/>
            <a:ext cx="6729288" cy="51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Simulate individual cognitive and decision-making processes in a social environment.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Each agent has a unique persona (age, educational background, personality traits, etc.).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Implements a </a:t>
            </a:r>
            <a:r>
              <a:rPr kumimoji="0" lang="zh-CN" altLang="zh-CN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dual memory system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short-term memory (summarizing daily interactions) and long-term memory (accumulating historical opinions).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Dynamically adjusts beliefs about fake news through reflection and reasoning.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A943FD-6F31-5419-ECCC-04D36CE700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17" r="6481"/>
          <a:stretch/>
        </p:blipFill>
        <p:spPr>
          <a:xfrm>
            <a:off x="7006976" y="1712233"/>
            <a:ext cx="504461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0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05DA0-A6BE-8164-15DF-C51C75508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577F85-011F-0121-1C51-E58E8D807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28317" y="-43062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3360336">
              <a:lnSpc>
                <a:spcPct val="100000"/>
              </a:lnSpc>
              <a:spcBef>
                <a:spcPts val="133"/>
              </a:spcBef>
            </a:pPr>
            <a:r>
              <a:rPr dirty="0"/>
              <a:t>What</a:t>
            </a:r>
            <a:r>
              <a:rPr spc="-53" dirty="0"/>
              <a:t> </a:t>
            </a:r>
            <a:r>
              <a:rPr dirty="0"/>
              <a:t>is</a:t>
            </a:r>
            <a:r>
              <a:rPr spc="-47" dirty="0"/>
              <a:t> </a:t>
            </a:r>
            <a:r>
              <a:rPr spc="-13" dirty="0"/>
              <a:t>“</a:t>
            </a:r>
            <a:r>
              <a:rPr lang="en-US" spc="-13" dirty="0"/>
              <a:t>LLM </a:t>
            </a:r>
            <a:r>
              <a:rPr spc="-13" dirty="0"/>
              <a:t>agent”?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D9CA8C0-4D90-FE44-8ED3-2469085060E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8808" y="2975958"/>
            <a:ext cx="846667" cy="84666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2C9C59B4-2054-42FA-35CB-B29C3840E87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6818" y="2969633"/>
            <a:ext cx="846667" cy="846663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7D18DAF9-D885-08F1-1282-49366A2850A7}"/>
              </a:ext>
            </a:extLst>
          </p:cNvPr>
          <p:cNvGrpSpPr/>
          <p:nvPr/>
        </p:nvGrpSpPr>
        <p:grpSpPr>
          <a:xfrm>
            <a:off x="6117834" y="3065253"/>
            <a:ext cx="1376680" cy="264160"/>
            <a:chOff x="4055765" y="1336907"/>
            <a:chExt cx="1032510" cy="19812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6F4AC18-50B4-8BB3-AB84-9926706FEDD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5765" y="1336907"/>
              <a:ext cx="1032470" cy="19812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C348E75-A6C5-9A8C-7F6C-661169D9643B}"/>
                </a:ext>
              </a:extLst>
            </p:cNvPr>
            <p:cNvSpPr/>
            <p:nvPr/>
          </p:nvSpPr>
          <p:spPr>
            <a:xfrm>
              <a:off x="4093865" y="1415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834350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61F447A-8FE0-A699-904C-F57CF2BEAD53}"/>
                </a:ext>
              </a:extLst>
            </p:cNvPr>
            <p:cNvSpPr/>
            <p:nvPr/>
          </p:nvSpPr>
          <p:spPr>
            <a:xfrm>
              <a:off x="4928214" y="1355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A9D6FD44-8FC4-0D78-3F9A-4539B1FB922E}"/>
              </a:ext>
            </a:extLst>
          </p:cNvPr>
          <p:cNvGrpSpPr/>
          <p:nvPr/>
        </p:nvGrpSpPr>
        <p:grpSpPr>
          <a:xfrm>
            <a:off x="6117834" y="3403919"/>
            <a:ext cx="1376680" cy="264160"/>
            <a:chOff x="4055765" y="1590907"/>
            <a:chExt cx="1032510" cy="198120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A2464AD3-8A18-A157-BAB1-C49AE4452BD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5765" y="1590907"/>
              <a:ext cx="1032470" cy="198120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C69CF960-FB72-1FBD-B4D3-B0B3ADF55BCF}"/>
                </a:ext>
              </a:extLst>
            </p:cNvPr>
            <p:cNvSpPr/>
            <p:nvPr/>
          </p:nvSpPr>
          <p:spPr>
            <a:xfrm>
              <a:off x="4203085" y="1669967"/>
              <a:ext cx="847090" cy="0"/>
            </a:xfrm>
            <a:custGeom>
              <a:avLst/>
              <a:gdLst/>
              <a:ahLst/>
              <a:cxnLst/>
              <a:rect l="l" t="t" r="r" b="b"/>
              <a:pathLst>
                <a:path w="847089">
                  <a:moveTo>
                    <a:pt x="0" y="0"/>
                  </a:moveTo>
                  <a:lnTo>
                    <a:pt x="12699" y="0"/>
                  </a:lnTo>
                  <a:lnTo>
                    <a:pt x="847050" y="0"/>
                  </a:lnTo>
                </a:path>
              </a:pathLst>
            </a:custGeom>
            <a:ln w="25400">
              <a:solidFill>
                <a:srgbClr val="33339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B4F710F2-42BE-A9D8-FA82-4BCC09884F5C}"/>
                </a:ext>
              </a:extLst>
            </p:cNvPr>
            <p:cNvSpPr/>
            <p:nvPr/>
          </p:nvSpPr>
          <p:spPr>
            <a:xfrm>
              <a:off x="4093865" y="160900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33339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34A9940E-3A1E-0564-8DBA-EF39C191A9A3}"/>
              </a:ext>
            </a:extLst>
          </p:cNvPr>
          <p:cNvSpPr txBox="1"/>
          <p:nvPr/>
        </p:nvSpPr>
        <p:spPr>
          <a:xfrm>
            <a:off x="1346814" y="2763861"/>
            <a:ext cx="9135533" cy="133027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66103" algn="ctr">
              <a:spcBef>
                <a:spcPts val="133"/>
              </a:spcBef>
            </a:pPr>
            <a:r>
              <a:rPr sz="2400" spc="-13" dirty="0">
                <a:latin typeface="Calibri"/>
                <a:cs typeface="Calibri"/>
              </a:rPr>
              <a:t>Action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627"/>
              </a:spcBef>
            </a:pPr>
            <a:endParaRPr sz="2400" dirty="0">
              <a:latin typeface="Calibri"/>
              <a:cs typeface="Calibri"/>
            </a:endParaRPr>
          </a:p>
          <a:p>
            <a:pPr marL="1766103" algn="ctr"/>
            <a:r>
              <a:rPr sz="2400" spc="-13" dirty="0">
                <a:latin typeface="Calibri"/>
                <a:cs typeface="Calibri"/>
              </a:rPr>
              <a:t>Observation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26FB43-2E61-0795-27E0-B92CF15D8DBE}"/>
              </a:ext>
            </a:extLst>
          </p:cNvPr>
          <p:cNvSpPr txBox="1"/>
          <p:nvPr/>
        </p:nvSpPr>
        <p:spPr>
          <a:xfrm>
            <a:off x="7889835" y="3747890"/>
            <a:ext cx="66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Env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CEEA9F7-960B-D222-3808-9AE21B4CAB98}"/>
              </a:ext>
            </a:extLst>
          </p:cNvPr>
          <p:cNvSpPr/>
          <p:nvPr/>
        </p:nvSpPr>
        <p:spPr>
          <a:xfrm>
            <a:off x="8703276" y="2068808"/>
            <a:ext cx="506627" cy="27184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59C5F3-472F-A2B4-3B94-61413E6A02C4}"/>
              </a:ext>
            </a:extLst>
          </p:cNvPr>
          <p:cNvSpPr txBox="1"/>
          <p:nvPr/>
        </p:nvSpPr>
        <p:spPr>
          <a:xfrm>
            <a:off x="9233274" y="1849054"/>
            <a:ext cx="284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Env: robots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5CBCA8-AFE0-D062-14C7-A52E1E444F77}"/>
              </a:ext>
            </a:extLst>
          </p:cNvPr>
          <p:cNvSpPr txBox="1"/>
          <p:nvPr/>
        </p:nvSpPr>
        <p:spPr>
          <a:xfrm>
            <a:off x="9185785" y="3101200"/>
            <a:ext cx="261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Env: games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97C4F8-9E80-6EC4-F5E1-DC4998795474}"/>
              </a:ext>
            </a:extLst>
          </p:cNvPr>
          <p:cNvSpPr txBox="1"/>
          <p:nvPr/>
        </p:nvSpPr>
        <p:spPr>
          <a:xfrm>
            <a:off x="9255610" y="4451839"/>
            <a:ext cx="3107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 Env: chatbots 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6C0C57DB-F46A-CF50-0967-A2CDCFD3F2D9}"/>
              </a:ext>
            </a:extLst>
          </p:cNvPr>
          <p:cNvSpPr/>
          <p:nvPr/>
        </p:nvSpPr>
        <p:spPr>
          <a:xfrm>
            <a:off x="4760301" y="1934870"/>
            <a:ext cx="392011" cy="3889034"/>
          </a:xfrm>
          <a:prstGeom prst="rightBrace">
            <a:avLst>
              <a:gd name="adj1" fmla="val 505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231198-C00D-5121-5748-4348538D6165}"/>
              </a:ext>
            </a:extLst>
          </p:cNvPr>
          <p:cNvSpPr txBox="1"/>
          <p:nvPr/>
        </p:nvSpPr>
        <p:spPr>
          <a:xfrm>
            <a:off x="2723523" y="1822078"/>
            <a:ext cx="126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40519-3583-DF15-AD51-0D4DC05A11A0}"/>
              </a:ext>
            </a:extLst>
          </p:cNvPr>
          <p:cNvSpPr txBox="1"/>
          <p:nvPr/>
        </p:nvSpPr>
        <p:spPr>
          <a:xfrm>
            <a:off x="2750841" y="3552775"/>
            <a:ext cx="1958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Computation/ think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1495D0-DE66-46FC-2967-492C4D96AC3C}"/>
              </a:ext>
            </a:extLst>
          </p:cNvPr>
          <p:cNvSpPr txBox="1"/>
          <p:nvPr/>
        </p:nvSpPr>
        <p:spPr>
          <a:xfrm>
            <a:off x="3484415" y="5526618"/>
            <a:ext cx="127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 use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C35E375-309B-6FFB-468B-887430B38152}"/>
              </a:ext>
            </a:extLst>
          </p:cNvPr>
          <p:cNvSpPr/>
          <p:nvPr/>
        </p:nvSpPr>
        <p:spPr>
          <a:xfrm>
            <a:off x="2236573" y="1098715"/>
            <a:ext cx="307387" cy="18709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4A0EAC-EFBF-5A54-76A0-31CE492FC256}"/>
              </a:ext>
            </a:extLst>
          </p:cNvPr>
          <p:cNvSpPr txBox="1"/>
          <p:nvPr/>
        </p:nvSpPr>
        <p:spPr>
          <a:xfrm>
            <a:off x="678839" y="1406637"/>
            <a:ext cx="2079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Short-term (context length)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0DC743-2ECA-0B7A-D7B2-7E1536C082C3}"/>
              </a:ext>
            </a:extLst>
          </p:cNvPr>
          <p:cNvSpPr txBox="1"/>
          <p:nvPr/>
        </p:nvSpPr>
        <p:spPr>
          <a:xfrm>
            <a:off x="736363" y="872803"/>
            <a:ext cx="1407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Attention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47012D-BF66-5A56-D60A-D37B4C4845DD}"/>
              </a:ext>
            </a:extLst>
          </p:cNvPr>
          <p:cNvSpPr txBox="1"/>
          <p:nvPr/>
        </p:nvSpPr>
        <p:spPr>
          <a:xfrm>
            <a:off x="678839" y="2653094"/>
            <a:ext cx="155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Long-term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C1DA66E-A5DD-9F98-0804-961F02C291CF}"/>
              </a:ext>
            </a:extLst>
          </p:cNvPr>
          <p:cNvSpPr/>
          <p:nvPr/>
        </p:nvSpPr>
        <p:spPr>
          <a:xfrm>
            <a:off x="2401278" y="3293557"/>
            <a:ext cx="346956" cy="1465412"/>
          </a:xfrm>
          <a:prstGeom prst="rightBrace">
            <a:avLst>
              <a:gd name="adj1" fmla="val 8333"/>
              <a:gd name="adj2" fmla="val 508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C83E6B-3E36-1BF2-0ABE-B39A979FBACE}"/>
              </a:ext>
            </a:extLst>
          </p:cNvPr>
          <p:cNvSpPr txBox="1"/>
          <p:nvPr/>
        </p:nvSpPr>
        <p:spPr>
          <a:xfrm>
            <a:off x="349553" y="3228956"/>
            <a:ext cx="2279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Transformer auto-regressor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9207C3-055F-F300-5570-7D428710F22E}"/>
              </a:ext>
            </a:extLst>
          </p:cNvPr>
          <p:cNvSpPr txBox="1"/>
          <p:nvPr/>
        </p:nvSpPr>
        <p:spPr>
          <a:xfrm>
            <a:off x="616406" y="4404065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Reasoning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3BE59DD-A839-E87E-4F1C-8140DA80405A}"/>
              </a:ext>
            </a:extLst>
          </p:cNvPr>
          <p:cNvSpPr/>
          <p:nvPr/>
        </p:nvSpPr>
        <p:spPr>
          <a:xfrm>
            <a:off x="3170845" y="4787295"/>
            <a:ext cx="313570" cy="1959494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258683-E5A4-A2B5-0C65-90F75E04B57E}"/>
              </a:ext>
            </a:extLst>
          </p:cNvPr>
          <p:cNvSpPr txBox="1"/>
          <p:nvPr/>
        </p:nvSpPr>
        <p:spPr>
          <a:xfrm>
            <a:off x="382942" y="4873166"/>
            <a:ext cx="289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Code for computation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B217DC-50DD-F83D-9A4B-924AE99AF0FC}"/>
              </a:ext>
            </a:extLst>
          </p:cNvPr>
          <p:cNvSpPr txBox="1"/>
          <p:nvPr/>
        </p:nvSpPr>
        <p:spPr>
          <a:xfrm>
            <a:off x="383942" y="5555608"/>
            <a:ext cx="331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RAG for knowledge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C91449-9026-1862-F3E6-96614F36D217}"/>
              </a:ext>
            </a:extLst>
          </p:cNvPr>
          <p:cNvSpPr txBox="1"/>
          <p:nvPr/>
        </p:nvSpPr>
        <p:spPr>
          <a:xfrm>
            <a:off x="379815" y="6056977"/>
            <a:ext cx="267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API/search engines for info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E69DE6-C32E-5ABE-1D32-13B1373FE628}"/>
              </a:ext>
            </a:extLst>
          </p:cNvPr>
          <p:cNvSpPr txBox="1"/>
          <p:nvPr/>
        </p:nvSpPr>
        <p:spPr>
          <a:xfrm>
            <a:off x="5102022" y="3789407"/>
            <a:ext cx="95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LLM Agent</a:t>
            </a:r>
          </a:p>
        </p:txBody>
      </p:sp>
    </p:spTree>
    <p:extLst>
      <p:ext uri="{BB962C8B-B14F-4D97-AF65-F5344CB8AC3E}">
        <p14:creationId xmlns:p14="http://schemas.microsoft.com/office/powerpoint/2010/main" val="3906582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6DDE-BA1B-0756-319E-6621C9DD2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C9B02-FE0A-C240-CCC4-40D504B9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866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Agent Interaction Simulator (AIS)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A65130E-05DA-EB73-DF75-3C94AEAE0B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6591" y="1558755"/>
            <a:ext cx="6297773" cy="5013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Defines random interactions between individuals and simulates opinion evolution.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Employs a modified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SIR propagation model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(Susceptible-Infected-Recovered),.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Introduces an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official intervention mechanism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simulating the role of authoritative entities in refuting fake news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BFAAF9-ED96-9A79-DB88-3E9B3B75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27" y="1374223"/>
            <a:ext cx="6212456" cy="44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642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34920-0DA9-F1F8-1564-6AE3CF8B6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070C8-88A1-2C7E-03C4-4B1D0F35E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" y="485321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CA88865-4AEC-D3D6-B30F-AD49C318CF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7585" y="1380571"/>
            <a:ext cx="11764415" cy="618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Macro-Level Observations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Topic Relevance Affects Propagation Speed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Political fake news spreads 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twice as fast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as misinformation related to science.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People are 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less skeptical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of political misinformation compared to other topics.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Personality Traits Influence Susceptibility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Agents with 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high agreeableness and high neuroticism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(Credulous Trait) are more likely to believe in fake news.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Agents with 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low agreeableness and low neuroticism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(Skeptical Trait) are more resistant to misinformation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zh-CN" altLang="zh-CN" sz="27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16139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F5B44-76EA-0104-E8C4-B00387642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68A6CB-5478-94E6-9AC8-A50BECAF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61" y="0"/>
            <a:ext cx="9262861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ED664A-1B5C-9723-F4E5-66706527D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B7B51D3-4561-698C-EC0C-DF0B57C1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556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E3556-E8C6-5035-FCBB-F0A39FDA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B0EDE-3D15-79C2-152F-8D16CF5AF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Micro-Level Observations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Frequent Belief Switching Among Credulous Agents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Individuals with credulous traits frequently change their opinions based on social influence.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Stable Opinions Among Skeptical Agents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Skeptical agents tend to maintain a consistent stance, even when exposed to conflicting information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4656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F1055-15CB-94E7-E4C5-528911DC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F9A5F-1844-03B1-6B01-6D1C09CD3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9B8E75-0BA3-7D47-EB53-B029DFB1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393"/>
            <a:ext cx="12192000" cy="37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118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88086-126B-3DF6-1EE1-BDBB003F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DF9EC-1888-95BD-DD2E-1FF62590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A2E27-4778-2AFA-8EE3-1D4460EE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80" y="1489753"/>
            <a:ext cx="10884613" cy="4378985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Effectiveness of Fake News Interventions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Early intervention is the most effective strategy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Interventions at moderate frequencies (e.g., every three days) are nearly as effective as daily interventions</a:t>
            </a:r>
            <a:r>
              <a:rPr lang="en-US" altLang="zh-CN" sz="9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demonstrating that fact-checking does not need to be constant to be impactful.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Chronic Believers Exist</a:t>
            </a:r>
            <a:r>
              <a:rPr lang="en-US" altLang="zh-CN" sz="9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Approximately 50% of the infected group never change their opinion, even after multiple interventions. This suggests that some individuals are inherently resistant to fact-based corrections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65730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D760B-9DFB-1F8B-F0A7-1532E5E10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26976-138E-B225-5AD4-D281B15F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18DDC-B433-64DF-6F74-37866054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627107-6994-679C-0020-7635E4B8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201"/>
            <a:ext cx="12192000" cy="34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140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15278-260C-D0A0-DA1D-FC23EC2B9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E277D-2602-5413-0F53-1635F462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Implications and Discussion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4EF57-6B78-2866-3D86-D0EBCAB7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Tailored Interventions Are Necessary: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Since personality traits significantly influence susceptibility to fake news, interventions should be customized based on user profiles.</a:t>
            </a: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Early Detection and Prevention Are Key: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Proactive fact-checking efforts before fake news gains momentum are crucial for mitigating its impact.</a:t>
            </a: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Awareness and Critical Thinking Should Be Promoted: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Educating individuals about misinformation tactics can help reduce vulnerability to manipulation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53027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82063-E643-61ED-E1EB-4A78A6C9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192FA-A48D-EF4B-276D-BA5AD3BF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summarize, our study presents a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novel LLM-based Fake News Propagation Simulation (FPS) framework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that captures the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 evolution of beliefs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response to misinformation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 work will focus on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enhancing FPS with real-time social media data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expanding our study to include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multi-platform misinformation ecosystems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and developing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adaptive intervention strategies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for personalized fact-checking.</a:t>
            </a:r>
          </a:p>
        </p:txBody>
      </p:sp>
    </p:spTree>
    <p:extLst>
      <p:ext uri="{BB962C8B-B14F-4D97-AF65-F5344CB8AC3E}">
        <p14:creationId xmlns:p14="http://schemas.microsoft.com/office/powerpoint/2010/main" val="23164709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859B8-30F0-0B3E-EFFA-A6434085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09175-15ED-04FD-8778-892EFE795C59}"/>
              </a:ext>
            </a:extLst>
          </p:cNvPr>
          <p:cNvSpPr txBox="1"/>
          <p:nvPr/>
        </p:nvSpPr>
        <p:spPr>
          <a:xfrm>
            <a:off x="2550105" y="2945967"/>
            <a:ext cx="761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1</a:t>
            </a:r>
            <a:r>
              <a:rPr lang="zh-CN" altLang="en-US" sz="4000" dirty="0"/>
              <a:t> </a:t>
            </a:r>
            <a:r>
              <a:rPr lang="en-US" altLang="zh-CN" sz="4000" dirty="0"/>
              <a:t>v</a:t>
            </a:r>
            <a:r>
              <a:rPr lang="zh-CN" altLang="en-US" sz="4000" dirty="0"/>
              <a:t> </a:t>
            </a:r>
            <a:r>
              <a:rPr lang="en-US" altLang="zh-CN" sz="4000" dirty="0"/>
              <a:t>1</a:t>
            </a:r>
            <a:r>
              <a:rPr lang="zh-CN" altLang="en-US" sz="4000" dirty="0"/>
              <a:t> </a:t>
            </a:r>
            <a:r>
              <a:rPr lang="en-US" altLang="zh-CN" sz="4000" dirty="0"/>
              <a:t>Project</a:t>
            </a:r>
            <a:r>
              <a:rPr lang="zh-CN" altLang="en-US" sz="4000" dirty="0"/>
              <a:t> </a:t>
            </a:r>
            <a:r>
              <a:rPr lang="en-US" altLang="zh-CN" sz="4000" dirty="0"/>
              <a:t>Discussion</a:t>
            </a:r>
            <a:r>
              <a:rPr lang="zh-CN" altLang="en-US" sz="4000" dirty="0"/>
              <a:t> </a:t>
            </a:r>
            <a:r>
              <a:rPr lang="en-US" altLang="zh-CN" sz="4000" dirty="0"/>
              <a:t>(1-1.5hrs)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50381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3.39448818897637,&quot;left&quot;:333.7138582677165,&quot;top&quot;:40.16929133858265,&quot;width&quot;:383.5861417322835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3.39448818897637,&quot;left&quot;:333.7138582677165,&quot;top&quot;:40.16929133858265,&quot;width&quot;:383.586141732283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3.39448818897637,&quot;left&quot;:333.7138582677165,&quot;top&quot;:40.16929133858265,&quot;width&quot;:383.586141732283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3.39448818897637,&quot;left&quot;:333.7138582677165,&quot;top&quot;:40.16929133858265,&quot;width&quot;:383.586141732283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3.39448818897637,&quot;left&quot;:333.7138582677165,&quot;top&quot;:40.16929133858265,&quot;width&quot;:383.586141732283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3.39448818897637,&quot;left&quot;:333.7138582677165,&quot;top&quot;:40.16929133858265,&quot;width&quot;:383.5861417322835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0954330708661,&quot;left&quot;:356.31385826771645,&quot;top&quot;:51.46834645669291,&quot;width&quot;:346.91393700787404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0954330708661,&quot;left&quot;:356.31385826771645,&quot;top&quot;:51.46834645669291,&quot;width&quot;:346.91393700787404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0954330708661,&quot;left&quot;:356.31385826771645,&quot;top&quot;:51.46834645669291,&quot;width&quot;:346.91393700787404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4.6038582677165,&quot;left&quot;:15.25,&quot;top&quot;:84.46653543307086,&quot;width&quot;:493.1023622047243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5.45385826771653,&quot;left&quot;:9.6,&quot;top&quot;:84.46653543307086,&quot;width&quot;:566.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5581</TotalTime>
  <Words>4951</Words>
  <Application>Microsoft Macintosh PowerPoint</Application>
  <PresentationFormat>Widescreen</PresentationFormat>
  <Paragraphs>861</Paragraphs>
  <Slides>99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7" baseType="lpstr">
      <vt:lpstr>Inter</vt:lpstr>
      <vt:lpstr>微软雅黑</vt:lpstr>
      <vt:lpstr>宋体</vt:lpstr>
      <vt:lpstr>Yu Gothic</vt:lpstr>
      <vt:lpstr>思源黑体 CN Regular</vt:lpstr>
      <vt:lpstr>Aptos</vt:lpstr>
      <vt:lpstr>Aptos Display</vt:lpstr>
      <vt:lpstr>Arial</vt:lpstr>
      <vt:lpstr>Azeret Mono</vt:lpstr>
      <vt:lpstr>Azeret Mono Medium</vt:lpstr>
      <vt:lpstr>Calibri</vt:lpstr>
      <vt:lpstr>Lato</vt:lpstr>
      <vt:lpstr>Lucida Sans Unicode</vt:lpstr>
      <vt:lpstr>Nunito</vt:lpstr>
      <vt:lpstr>Roboto</vt:lpstr>
      <vt:lpstr>Trebuchet MS</vt:lpstr>
      <vt:lpstr>Wingdings</vt:lpstr>
      <vt:lpstr>Office Theme</vt:lpstr>
      <vt:lpstr>Lecture 6: Large Language Model Agents</vt:lpstr>
      <vt:lpstr>PowerPoint Presentation</vt:lpstr>
      <vt:lpstr>PowerPoint Presentation</vt:lpstr>
      <vt:lpstr>What is “agent”?</vt:lpstr>
      <vt:lpstr>What is “agent”?</vt:lpstr>
      <vt:lpstr>What is “agent”?</vt:lpstr>
      <vt:lpstr>What is “LLM agent”?</vt:lpstr>
      <vt:lpstr>What is “LLM agent”?</vt:lpstr>
      <vt:lpstr>What is “LLM agent”?</vt:lpstr>
      <vt:lpstr>What is “LLM agent”?  -- Tool Use</vt:lpstr>
      <vt:lpstr>Code augmentation for computation</vt:lpstr>
      <vt:lpstr>Retrieval-augmented generation (RAG) for knowledge</vt:lpstr>
      <vt:lpstr>PowerPoint Presentation</vt:lpstr>
      <vt:lpstr>What if both knowledge and reasoning are needed?</vt:lpstr>
      <vt:lpstr>What is “LLM agent”? -- Applications</vt:lpstr>
      <vt:lpstr>PowerPoint Presentation</vt:lpstr>
      <vt:lpstr>What is “LLM agent”? -- Applications</vt:lpstr>
      <vt:lpstr>Case Study: Social Interaction Agents1</vt:lpstr>
      <vt:lpstr>Social Interaction Agents</vt:lpstr>
      <vt:lpstr>Social Interaction Agents</vt:lpstr>
      <vt:lpstr>Social Interaction Agents</vt:lpstr>
      <vt:lpstr>Social Interaction Agents</vt:lpstr>
      <vt:lpstr>What is “LLM agent”? -- Applications</vt:lpstr>
      <vt:lpstr>ChemCrow: ReAct enables discovery of a novel chromophore</vt:lpstr>
      <vt:lpstr>PowerPoint Presentation</vt:lpstr>
      <vt:lpstr>A brief history of Agents</vt:lpstr>
      <vt:lpstr>The promise of LLMs: Generality and few-shot learning</vt:lpstr>
      <vt:lpstr>A brief history of LLM agents</vt:lpstr>
      <vt:lpstr>PowerPoint Presentation</vt:lpstr>
      <vt:lpstr>Code-based controller</vt:lpstr>
      <vt:lpstr>Case study: Agent hospital1</vt:lpstr>
      <vt:lpstr>PowerPoint Presentation</vt:lpstr>
      <vt:lpstr>Agents Hospital</vt:lpstr>
      <vt:lpstr>Agents Hospital</vt:lpstr>
      <vt:lpstr>Agents Hospital</vt:lpstr>
      <vt:lpstr>PowerPoint Presentation</vt:lpstr>
      <vt:lpstr>A zero-shot ReAct prompt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Survey on  Social Simulation</vt:lpstr>
      <vt:lpstr>Abstract of this Artical</vt:lpstr>
      <vt:lpstr>Abstract of this Artical</vt:lpstr>
      <vt:lpstr>01</vt:lpstr>
      <vt:lpstr>Background</vt:lpstr>
      <vt:lpstr>1. LLM-based Agents</vt:lpstr>
      <vt:lpstr>Individual Simulation</vt:lpstr>
      <vt:lpstr>Individual Simulation for LLM-Based Agents</vt:lpstr>
      <vt:lpstr>Individual Simulation for LLM-Based Agents</vt:lpstr>
      <vt:lpstr>PowerPoint Presentation</vt:lpstr>
      <vt:lpstr>Simulation Design &amp; Evaluation</vt:lpstr>
      <vt:lpstr>Scenario Simulation</vt:lpstr>
      <vt:lpstr>Scenario Simulation for LLM-Based Agents</vt:lpstr>
      <vt:lpstr>Scenario Simulation for LLM-Based Agents</vt:lpstr>
      <vt:lpstr>Society Simulation</vt:lpstr>
      <vt:lpstr>Society Simulation for LLM-Based Agents</vt:lpstr>
      <vt:lpstr>Society Simulation for LLM-Based Agents</vt:lpstr>
      <vt:lpstr>Datasets and Benchmarks</vt:lpstr>
      <vt:lpstr>Trend of Social Simulations</vt:lpstr>
      <vt:lpstr>Trend of Social Simulations</vt:lpstr>
      <vt:lpstr>PowerPoint Presentation</vt:lpstr>
      <vt:lpstr>PERFORMANCE AND BIASES OF LARGE LANGUAGE MODELS IN PUBLIC OPINION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Introduction</vt:lpstr>
      <vt:lpstr>PowerPoint Presentation</vt:lpstr>
      <vt:lpstr>Background</vt:lpstr>
      <vt:lpstr>Related work</vt:lpstr>
      <vt:lpstr>Method </vt:lpstr>
      <vt:lpstr>1. Dynamic Opinion Agent (DOA)</vt:lpstr>
      <vt:lpstr>2. Agent Interaction Simulator (AIS)</vt:lpstr>
      <vt:lpstr>Experiment </vt:lpstr>
      <vt:lpstr>PowerPoint Presentation</vt:lpstr>
      <vt:lpstr>Experiment</vt:lpstr>
      <vt:lpstr>PowerPoint Presentation</vt:lpstr>
      <vt:lpstr>Experiment</vt:lpstr>
      <vt:lpstr>PowerPoint Presentation</vt:lpstr>
      <vt:lpstr>Implications and Discussion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Prof.ZHAO Zhanzhan (HSS)</dc:creator>
  <cp:lastModifiedBy>Prof.ZHAO Zhanzhan (HSS)</cp:lastModifiedBy>
  <cp:revision>404</cp:revision>
  <dcterms:created xsi:type="dcterms:W3CDTF">2025-01-15T19:45:04Z</dcterms:created>
  <dcterms:modified xsi:type="dcterms:W3CDTF">2025-05-20T16:25:29Z</dcterms:modified>
</cp:coreProperties>
</file>